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5"/>
  </p:notesMasterIdLst>
  <p:sldIdLst>
    <p:sldId id="256" r:id="rId2"/>
    <p:sldId id="345" r:id="rId3"/>
    <p:sldId id="353" r:id="rId4"/>
    <p:sldId id="373" r:id="rId5"/>
    <p:sldId id="354" r:id="rId6"/>
    <p:sldId id="388" r:id="rId7"/>
    <p:sldId id="355" r:id="rId8"/>
    <p:sldId id="374" r:id="rId9"/>
    <p:sldId id="375" r:id="rId10"/>
    <p:sldId id="376" r:id="rId11"/>
    <p:sldId id="377" r:id="rId12"/>
    <p:sldId id="378" r:id="rId13"/>
    <p:sldId id="389" r:id="rId14"/>
    <p:sldId id="356" r:id="rId15"/>
    <p:sldId id="379" r:id="rId16"/>
    <p:sldId id="390" r:id="rId17"/>
    <p:sldId id="357" r:id="rId18"/>
    <p:sldId id="358" r:id="rId19"/>
    <p:sldId id="359" r:id="rId20"/>
    <p:sldId id="360" r:id="rId21"/>
    <p:sldId id="361" r:id="rId22"/>
    <p:sldId id="362" r:id="rId23"/>
    <p:sldId id="363" r:id="rId24"/>
    <p:sldId id="364" r:id="rId25"/>
    <p:sldId id="365" r:id="rId26"/>
    <p:sldId id="366" r:id="rId27"/>
    <p:sldId id="380" r:id="rId28"/>
    <p:sldId id="391" r:id="rId29"/>
    <p:sldId id="367" r:id="rId30"/>
    <p:sldId id="381" r:id="rId31"/>
    <p:sldId id="382" r:id="rId32"/>
    <p:sldId id="392" r:id="rId33"/>
    <p:sldId id="368" r:id="rId34"/>
    <p:sldId id="383" r:id="rId35"/>
    <p:sldId id="393" r:id="rId36"/>
    <p:sldId id="369" r:id="rId37"/>
    <p:sldId id="384" r:id="rId38"/>
    <p:sldId id="370" r:id="rId39"/>
    <p:sldId id="385" r:id="rId40"/>
    <p:sldId id="372" r:id="rId41"/>
    <p:sldId id="386" r:id="rId42"/>
    <p:sldId id="387" r:id="rId43"/>
    <p:sldId id="394" r:id="rId4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B200"/>
    <a:srgbClr val="D6DCE5"/>
    <a:srgbClr val="788EBF"/>
    <a:srgbClr val="F1F3F6"/>
    <a:srgbClr val="CAD7EE"/>
    <a:srgbClr val="D4DFF1"/>
    <a:srgbClr val="F4F5F8"/>
    <a:srgbClr val="4472C4"/>
    <a:srgbClr val="6B83B9"/>
    <a:srgbClr val="FCC8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0082" autoAdjust="0"/>
  </p:normalViewPr>
  <p:slideViewPr>
    <p:cSldViewPr snapToGrid="0">
      <p:cViewPr varScale="1">
        <p:scale>
          <a:sx n="121" d="100"/>
          <a:sy n="121" d="100"/>
        </p:scale>
        <p:origin x="975" y="6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31" d="100"/>
          <a:sy n="131" d="100"/>
        </p:scale>
        <p:origin x="3876" y="4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1-03-28T10:06:29.961" idx="1">
    <p:pos x="522" y="3084"/>
    <p:text/>
    <p:extLst>
      <p:ext uri="{C676402C-5697-4E1C-873F-D02D1690AC5C}">
        <p15:threadingInfo xmlns:p15="http://schemas.microsoft.com/office/powerpoint/2012/main" timeZoneBias="-5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04E4CB-389A-4BBB-9BC7-1147B44C11FD}" type="datetimeFigureOut">
              <a:rPr kumimoji="1" lang="ja-JP" altLang="en-US" smtClean="0"/>
              <a:t>2021/4/10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B0597C-FA93-4446-99D0-B9406236AB22}" type="slidenum">
              <a:rPr kumimoji="1" lang="ja-JP" altLang="en-US" smtClean="0"/>
              <a:t>‹#›</a:t>
            </a:fld>
            <a:endParaRPr kumimoji="1" lang="ja-JP" altLang="en-US"/>
          </a:p>
        </p:txBody>
      </p:sp>
    </p:spTree>
    <p:extLst>
      <p:ext uri="{BB962C8B-B14F-4D97-AF65-F5344CB8AC3E}">
        <p14:creationId xmlns:p14="http://schemas.microsoft.com/office/powerpoint/2010/main" val="8783748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a:t>
            </a:fld>
            <a:endParaRPr kumimoji="1" lang="ja-JP" altLang="en-US"/>
          </a:p>
        </p:txBody>
      </p:sp>
    </p:spTree>
    <p:extLst>
      <p:ext uri="{BB962C8B-B14F-4D97-AF65-F5344CB8AC3E}">
        <p14:creationId xmlns:p14="http://schemas.microsoft.com/office/powerpoint/2010/main" val="1957620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化学平衡とは、可逆反応において、順方向と逆方向の反応速度が等しくなった状態のことを言います</a:t>
            </a:r>
            <a:endParaRPr kumimoji="1" lang="en-US" altLang="ja-JP" dirty="0"/>
          </a:p>
          <a:p>
            <a:endParaRPr kumimoji="1" lang="en-US" altLang="ja-JP" dirty="0"/>
          </a:p>
          <a:p>
            <a:r>
              <a:rPr kumimoji="1" lang="ja-JP" altLang="en-US" dirty="0"/>
              <a:t>平衡状態には反応物と生成物の構成比が見かけ上変化しないです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14</a:t>
            </a:fld>
            <a:endParaRPr kumimoji="1" lang="ja-JP" altLang="en-US"/>
          </a:p>
        </p:txBody>
      </p:sp>
    </p:spTree>
    <p:extLst>
      <p:ext uri="{BB962C8B-B14F-4D97-AF65-F5344CB8AC3E}">
        <p14:creationId xmlns:p14="http://schemas.microsoft.com/office/powerpoint/2010/main" val="40203355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続いては、ルシャトリエの原理についてです</a:t>
            </a:r>
            <a:endParaRPr kumimoji="1" lang="en-US" altLang="ja-JP" dirty="0"/>
          </a:p>
          <a:p>
            <a:endParaRPr kumimoji="1" lang="en-US" altLang="ja-JP" dirty="0"/>
          </a:p>
          <a:p>
            <a:r>
              <a:rPr kumimoji="1" lang="ja-JP" altLang="en-US" dirty="0"/>
              <a:t>概念を覚えてしまえば、簡単に解くことができるのでしっかりと覚えましょう！</a:t>
            </a:r>
            <a:br>
              <a:rPr kumimoji="1" lang="en-US" altLang="ja-JP" dirty="0"/>
            </a:br>
            <a:endParaRPr kumimoji="1" lang="ja-JP" altLang="en-US"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16</a:t>
            </a:fld>
            <a:endParaRPr kumimoji="1" lang="ja-JP" altLang="en-US"/>
          </a:p>
        </p:txBody>
      </p:sp>
    </p:spTree>
    <p:extLst>
      <p:ext uri="{BB962C8B-B14F-4D97-AF65-F5344CB8AC3E}">
        <p14:creationId xmlns:p14="http://schemas.microsoft.com/office/powerpoint/2010/main" val="32433178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ルシャトリエの原理とは平行移動の法則ともいわれております。</a:t>
            </a:r>
            <a:endParaRPr kumimoji="1" lang="en-US" altLang="ja-JP" dirty="0"/>
          </a:p>
          <a:p>
            <a:endParaRPr kumimoji="1" lang="en-US" altLang="ja-JP" dirty="0"/>
          </a:p>
          <a:p>
            <a:r>
              <a:rPr kumimoji="1" lang="ja-JP" altLang="en-US" dirty="0"/>
              <a:t>平衡状態にある反応に、ある変化を与えると、その変化を打ち消す方向に反応が進みます。</a:t>
            </a:r>
            <a:endParaRPr kumimoji="1" lang="en-US" altLang="ja-JP" dirty="0"/>
          </a:p>
          <a:p>
            <a:endParaRPr kumimoji="1" lang="en-US" altLang="ja-JP" dirty="0"/>
          </a:p>
          <a:p>
            <a:r>
              <a:rPr kumimoji="1" lang="ja-JP" altLang="en-US" dirty="0"/>
              <a:t>ある平衡状態があった際に、その平衡状態の条件を変化させると、新たな平衡状態になります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17</a:t>
            </a:fld>
            <a:endParaRPr kumimoji="1" lang="ja-JP" altLang="en-US"/>
          </a:p>
        </p:txBody>
      </p:sp>
    </p:spTree>
    <p:extLst>
      <p:ext uri="{BB962C8B-B14F-4D97-AF65-F5344CB8AC3E}">
        <p14:creationId xmlns:p14="http://schemas.microsoft.com/office/powerpoint/2010/main" val="16530754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温度を変化させたときの反応について説明します</a:t>
            </a:r>
            <a:endParaRPr kumimoji="1" lang="en-US" altLang="ja-JP" dirty="0"/>
          </a:p>
          <a:p>
            <a:endParaRPr kumimoji="1" lang="en-US" altLang="ja-JP" dirty="0"/>
          </a:p>
          <a:p>
            <a:r>
              <a:rPr kumimoji="1" lang="ja-JP" altLang="en-US" dirty="0"/>
              <a:t>温度を上げると、熱を吸収する方向へ反応が進みます</a:t>
            </a:r>
            <a:endParaRPr kumimoji="1" lang="en-US" altLang="ja-JP" dirty="0"/>
          </a:p>
          <a:p>
            <a:endParaRPr kumimoji="1" lang="en-US" altLang="ja-JP" dirty="0"/>
          </a:p>
          <a:p>
            <a:r>
              <a:rPr kumimoji="1" lang="ja-JP" altLang="en-US" dirty="0"/>
              <a:t>温度を下げると、熱を放出する方向へ反応が進みます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18</a:t>
            </a:fld>
            <a:endParaRPr kumimoji="1" lang="ja-JP" altLang="en-US"/>
          </a:p>
        </p:txBody>
      </p:sp>
    </p:spTree>
    <p:extLst>
      <p:ext uri="{BB962C8B-B14F-4D97-AF65-F5344CB8AC3E}">
        <p14:creationId xmlns:p14="http://schemas.microsoft.com/office/powerpoint/2010/main" val="3198042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温度変化による平衡状態の移動を考える際には、まず、現在の平衡状態が発熱反応なのか吸熱反応なのかを確認する必要があります</a:t>
            </a:r>
            <a:endParaRPr kumimoji="1" lang="en-US" altLang="ja-JP" dirty="0"/>
          </a:p>
          <a:p>
            <a:endParaRPr kumimoji="1" lang="en-US" altLang="ja-JP" dirty="0"/>
          </a:p>
          <a:p>
            <a:r>
              <a:rPr kumimoji="1" lang="ja-JP" altLang="en-US" dirty="0"/>
              <a:t>発熱反応とは、　化学反応が起こると周りの温度が上がる運動です</a:t>
            </a:r>
            <a:endParaRPr kumimoji="1" lang="en-US" altLang="ja-JP" dirty="0"/>
          </a:p>
          <a:p>
            <a:endParaRPr kumimoji="1" lang="en-US" altLang="ja-JP" dirty="0"/>
          </a:p>
          <a:p>
            <a:r>
              <a:rPr kumimoji="1" lang="ja-JP" altLang="en-US" dirty="0"/>
              <a:t>吸熱反応とは、化学反応が起こると周りの温度が下がる運動です</a:t>
            </a:r>
            <a:endParaRPr kumimoji="1" lang="en-US" altLang="ja-JP" dirty="0"/>
          </a:p>
          <a:p>
            <a:r>
              <a:rPr kumimoji="1" lang="ja-JP" altLang="en-US" dirty="0"/>
              <a:t>また、ガス主任で出題される化学反応で吸熱反応は基本的にこの反応のみなので、これ以外は発熱反応だと思っていいです。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19</a:t>
            </a:fld>
            <a:endParaRPr kumimoji="1" lang="ja-JP" altLang="en-US"/>
          </a:p>
        </p:txBody>
      </p:sp>
    </p:spTree>
    <p:extLst>
      <p:ext uri="{BB962C8B-B14F-4D97-AF65-F5344CB8AC3E}">
        <p14:creationId xmlns:p14="http://schemas.microsoft.com/office/powerpoint/2010/main" val="31493043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ここで、ルシャトリエの原理における温度変化による反応をおさらいします</a:t>
            </a:r>
            <a:endParaRPr kumimoji="1" lang="en-US" altLang="ja-JP" dirty="0"/>
          </a:p>
          <a:p>
            <a:r>
              <a:rPr kumimoji="1" lang="ja-JP" altLang="en-US" dirty="0"/>
              <a:t>温度が上がると、熱を吸収する方向へ反応が進むため、</a:t>
            </a:r>
            <a:endParaRPr kumimoji="1" lang="en-US" altLang="ja-JP" dirty="0"/>
          </a:p>
          <a:p>
            <a:endParaRPr kumimoji="1" lang="en-US" altLang="ja-JP" dirty="0"/>
          </a:p>
          <a:p>
            <a:r>
              <a:rPr kumimoji="1" lang="ja-JP" altLang="en-US" dirty="0"/>
              <a:t>発熱反応の場合、左方向へ進みます</a:t>
            </a:r>
            <a:endParaRPr kumimoji="1" lang="en-US" altLang="ja-JP" dirty="0"/>
          </a:p>
          <a:p>
            <a:endParaRPr kumimoji="1" lang="en-US" altLang="ja-JP" dirty="0"/>
          </a:p>
          <a:p>
            <a:r>
              <a:rPr kumimoji="1" lang="ja-JP" altLang="en-US" dirty="0"/>
              <a:t>吸熱反応の場合、右へ進みます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20</a:t>
            </a:fld>
            <a:endParaRPr kumimoji="1" lang="ja-JP" altLang="en-US"/>
          </a:p>
        </p:txBody>
      </p:sp>
    </p:spTree>
    <p:extLst>
      <p:ext uri="{BB962C8B-B14F-4D97-AF65-F5344CB8AC3E}">
        <p14:creationId xmlns:p14="http://schemas.microsoft.com/office/powerpoint/2010/main" val="17544886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圧力が変化した際の反応について説明します</a:t>
            </a:r>
            <a:endParaRPr kumimoji="1" lang="en-US" altLang="ja-JP" dirty="0"/>
          </a:p>
          <a:p>
            <a:endParaRPr kumimoji="1" lang="en-US" altLang="ja-JP" dirty="0"/>
          </a:p>
          <a:p>
            <a:r>
              <a:rPr kumimoji="1" lang="ja-JP" altLang="en-US" dirty="0"/>
              <a:t>圧力を上げると、体積が減少する方向へ反応が進みます</a:t>
            </a:r>
            <a:endParaRPr kumimoji="1" lang="en-US" altLang="ja-JP" dirty="0"/>
          </a:p>
          <a:p>
            <a:endParaRPr kumimoji="1" lang="en-US" altLang="ja-JP" dirty="0"/>
          </a:p>
          <a:p>
            <a:r>
              <a:rPr kumimoji="1" lang="ja-JP" altLang="en-US" dirty="0"/>
              <a:t>圧力を下げると、体積が増加する方向へ反応が進みます</a:t>
            </a:r>
            <a:endParaRPr kumimoji="1" lang="en-US" altLang="ja-JP"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21</a:t>
            </a:fld>
            <a:endParaRPr kumimoji="1" lang="ja-JP" altLang="en-US"/>
          </a:p>
        </p:txBody>
      </p:sp>
    </p:spTree>
    <p:extLst>
      <p:ext uri="{BB962C8B-B14F-4D97-AF65-F5344CB8AC3E}">
        <p14:creationId xmlns:p14="http://schemas.microsoft.com/office/powerpoint/2010/main" val="31282137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圧力変化による平行移動を考える際には、反応式の物質のモル数を確認する必要があります</a:t>
            </a:r>
            <a:endParaRPr kumimoji="1" lang="en-US" altLang="ja-JP" dirty="0"/>
          </a:p>
          <a:p>
            <a:endParaRPr kumimoji="1" lang="en-US" altLang="ja-JP" dirty="0"/>
          </a:p>
          <a:p>
            <a:r>
              <a:rPr kumimoji="1" lang="ja-JP" altLang="en-US" dirty="0"/>
              <a:t>物質のモル数は、化学反応式の各物質の前にある数字で確認できます。ちなみに、１は省略されているので数字がない場合は</a:t>
            </a:r>
            <a:r>
              <a:rPr kumimoji="1" lang="en-US" altLang="ja-JP" dirty="0"/>
              <a:t>1</a:t>
            </a:r>
            <a:r>
              <a:rPr kumimoji="1" lang="ja-JP" altLang="en-US" dirty="0"/>
              <a:t>モルになります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22</a:t>
            </a:fld>
            <a:endParaRPr kumimoji="1" lang="ja-JP" altLang="en-US"/>
          </a:p>
        </p:txBody>
      </p:sp>
    </p:spTree>
    <p:extLst>
      <p:ext uri="{BB962C8B-B14F-4D97-AF65-F5344CB8AC3E}">
        <p14:creationId xmlns:p14="http://schemas.microsoft.com/office/powerpoint/2010/main" val="19390138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ルシャトリエの原理における圧力変化による反応についておさらいします</a:t>
            </a:r>
            <a:endParaRPr kumimoji="1" lang="en-US" altLang="ja-JP" dirty="0"/>
          </a:p>
          <a:p>
            <a:endParaRPr kumimoji="1" lang="en-US" altLang="ja-JP" dirty="0"/>
          </a:p>
          <a:p>
            <a:r>
              <a:rPr kumimoji="1" lang="ja-JP" altLang="en-US" dirty="0"/>
              <a:t>こちらの反応は、圧力が上がると体積が減少する方向へ反応が進むため、右方向へ反応します</a:t>
            </a:r>
            <a:endParaRPr kumimoji="1" lang="en-US" altLang="ja-JP" dirty="0"/>
          </a:p>
          <a:p>
            <a:endParaRPr kumimoji="1" lang="en-US" altLang="ja-JP" dirty="0"/>
          </a:p>
          <a:p>
            <a:r>
              <a:rPr kumimoji="1" lang="ja-JP" altLang="en-US" dirty="0"/>
              <a:t>体積が同じ場合圧力が変化しても、平衡状態は変わらないです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23</a:t>
            </a:fld>
            <a:endParaRPr kumimoji="1" lang="ja-JP" altLang="en-US"/>
          </a:p>
        </p:txBody>
      </p:sp>
    </p:spTree>
    <p:extLst>
      <p:ext uri="{BB962C8B-B14F-4D97-AF65-F5344CB8AC3E}">
        <p14:creationId xmlns:p14="http://schemas.microsoft.com/office/powerpoint/2010/main" val="7199495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物質の濃度が変化した際の反応について説明します</a:t>
            </a:r>
            <a:endParaRPr kumimoji="1" lang="en-US" altLang="ja-JP" dirty="0"/>
          </a:p>
          <a:p>
            <a:endParaRPr kumimoji="1" lang="en-US" altLang="ja-JP" dirty="0"/>
          </a:p>
          <a:p>
            <a:r>
              <a:rPr kumimoji="1" lang="ja-JP" altLang="en-US" dirty="0"/>
              <a:t>ある物質の濃度を増やすと、その物質が減少する方向へ反応が進みます</a:t>
            </a:r>
            <a:endParaRPr kumimoji="1" lang="en-US" altLang="ja-JP" dirty="0"/>
          </a:p>
          <a:p>
            <a:endParaRPr kumimoji="1" lang="en-US" altLang="ja-JP" dirty="0"/>
          </a:p>
          <a:p>
            <a:r>
              <a:rPr kumimoji="1" lang="ja-JP" altLang="en-US" dirty="0"/>
              <a:t>ある物質の濃度を減らすと、その物質が増加する反応へ反応が進みます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24</a:t>
            </a:fld>
            <a:endParaRPr kumimoji="1" lang="ja-JP" altLang="en-US"/>
          </a:p>
        </p:txBody>
      </p:sp>
    </p:spTree>
    <p:extLst>
      <p:ext uri="{BB962C8B-B14F-4D97-AF65-F5344CB8AC3E}">
        <p14:creationId xmlns:p14="http://schemas.microsoft.com/office/powerpoint/2010/main" val="527942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まずは、化学反応について説明します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2</a:t>
            </a:fld>
            <a:endParaRPr kumimoji="1" lang="ja-JP" altLang="en-US"/>
          </a:p>
        </p:txBody>
      </p:sp>
    </p:spTree>
    <p:extLst>
      <p:ext uri="{BB962C8B-B14F-4D97-AF65-F5344CB8AC3E}">
        <p14:creationId xmlns:p14="http://schemas.microsoft.com/office/powerpoint/2010/main" val="13745773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物質の濃度変化の際の平行移動を考える際には、対象の物質を確認する必要があります</a:t>
            </a:r>
            <a:endParaRPr kumimoji="1" lang="en-US" altLang="ja-JP" dirty="0"/>
          </a:p>
          <a:p>
            <a:endParaRPr kumimoji="1" lang="en-US" altLang="ja-JP" dirty="0"/>
          </a:p>
          <a:p>
            <a:r>
              <a:rPr kumimoji="1" lang="ja-JP" altLang="en-US" dirty="0"/>
              <a:t>今回は、水蒸気の濃度変化について問われているので、水蒸気の位置を確認します。</a:t>
            </a:r>
            <a:endParaRPr kumimoji="1" lang="en-US" altLang="ja-JP" dirty="0"/>
          </a:p>
          <a:p>
            <a:endParaRPr kumimoji="1" lang="en-US" altLang="ja-JP" dirty="0"/>
          </a:p>
          <a:p>
            <a:r>
              <a:rPr kumimoji="1" lang="ja-JP" altLang="en-US" dirty="0"/>
              <a:t>平衡状態の水蒸気比率を上げると</a:t>
            </a:r>
            <a:r>
              <a:rPr kumimoji="1" lang="en-US" altLang="ja-JP" dirty="0"/>
              <a:t>H2O</a:t>
            </a:r>
            <a:r>
              <a:rPr kumimoji="1" lang="ja-JP" altLang="en-US" dirty="0"/>
              <a:t>の分圧が減る方向へ反応が進みます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25</a:t>
            </a:fld>
            <a:endParaRPr kumimoji="1" lang="ja-JP" altLang="en-US"/>
          </a:p>
        </p:txBody>
      </p:sp>
    </p:spTree>
    <p:extLst>
      <p:ext uri="{BB962C8B-B14F-4D97-AF65-F5344CB8AC3E}">
        <p14:creationId xmlns:p14="http://schemas.microsoft.com/office/powerpoint/2010/main" val="2368422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物質の濃度変化における平衡移動についておさらいします</a:t>
            </a:r>
            <a:endParaRPr kumimoji="1" lang="en-US" altLang="ja-JP" dirty="0"/>
          </a:p>
          <a:p>
            <a:endParaRPr kumimoji="1" lang="en-US" altLang="ja-JP" dirty="0"/>
          </a:p>
          <a:p>
            <a:r>
              <a:rPr kumimoji="1" lang="ja-JP" altLang="en-US" dirty="0"/>
              <a:t>水蒸気比率を上げると</a:t>
            </a:r>
            <a:r>
              <a:rPr kumimoji="1" lang="en-US" altLang="ja-JP" dirty="0"/>
              <a:t>H2O</a:t>
            </a:r>
            <a:r>
              <a:rPr kumimoji="1" lang="ja-JP" altLang="en-US" dirty="0"/>
              <a:t>の分圧が減る方向へ反応が進みます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26</a:t>
            </a:fld>
            <a:endParaRPr kumimoji="1" lang="ja-JP" altLang="en-US"/>
          </a:p>
        </p:txBody>
      </p:sp>
    </p:spTree>
    <p:extLst>
      <p:ext uri="{BB962C8B-B14F-4D97-AF65-F5344CB8AC3E}">
        <p14:creationId xmlns:p14="http://schemas.microsoft.com/office/powerpoint/2010/main" val="19261319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27</a:t>
            </a:fld>
            <a:endParaRPr kumimoji="1" lang="ja-JP" altLang="en-US"/>
          </a:p>
        </p:txBody>
      </p:sp>
    </p:spTree>
    <p:extLst>
      <p:ext uri="{BB962C8B-B14F-4D97-AF65-F5344CB8AC3E}">
        <p14:creationId xmlns:p14="http://schemas.microsoft.com/office/powerpoint/2010/main" val="27390466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続いては、半減期です</a:t>
            </a:r>
            <a:endParaRPr kumimoji="1" lang="en-US" altLang="ja-JP" dirty="0"/>
          </a:p>
          <a:p>
            <a:endParaRPr kumimoji="1" lang="en-US" altLang="ja-JP" dirty="0"/>
          </a:p>
          <a:p>
            <a:r>
              <a:rPr kumimoji="1" lang="ja-JP" altLang="en-US" dirty="0"/>
              <a:t>半減期も、計算が簡単な割に出題頻度が高いのでしっかりと覚えましょう</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28</a:t>
            </a:fld>
            <a:endParaRPr kumimoji="1" lang="ja-JP" altLang="en-US"/>
          </a:p>
        </p:txBody>
      </p:sp>
    </p:spTree>
    <p:extLst>
      <p:ext uri="{BB962C8B-B14F-4D97-AF65-F5344CB8AC3E}">
        <p14:creationId xmlns:p14="http://schemas.microsoft.com/office/powerpoint/2010/main" val="39224912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半減期とは、反応物質の濃度が半分になるのに要する時間のことです</a:t>
            </a:r>
            <a:endParaRPr kumimoji="1" lang="en-US" altLang="ja-JP" dirty="0"/>
          </a:p>
          <a:p>
            <a:endParaRPr kumimoji="1" lang="en-US" altLang="ja-JP" dirty="0"/>
          </a:p>
          <a:p>
            <a:r>
              <a:rPr kumimoji="1" lang="ja-JP" altLang="en-US" dirty="0"/>
              <a:t>一時反応の半減期は初濃度に無関係です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29</a:t>
            </a:fld>
            <a:endParaRPr kumimoji="1" lang="ja-JP" altLang="en-US"/>
          </a:p>
        </p:txBody>
      </p:sp>
    </p:spTree>
    <p:extLst>
      <p:ext uri="{BB962C8B-B14F-4D97-AF65-F5344CB8AC3E}">
        <p14:creationId xmlns:p14="http://schemas.microsoft.com/office/powerpoint/2010/main" val="9631533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続いては、触媒です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32</a:t>
            </a:fld>
            <a:endParaRPr kumimoji="1" lang="ja-JP" altLang="en-US"/>
          </a:p>
        </p:txBody>
      </p:sp>
    </p:spTree>
    <p:extLst>
      <p:ext uri="{BB962C8B-B14F-4D97-AF65-F5344CB8AC3E}">
        <p14:creationId xmlns:p14="http://schemas.microsoft.com/office/powerpoint/2010/main" val="32359279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触媒とは、微量で、反応に必要な活性化エネルギーを減少させ、反応を促進させる物質のです</a:t>
            </a:r>
            <a:endParaRPr kumimoji="1" lang="en-US" altLang="ja-JP" dirty="0"/>
          </a:p>
          <a:p>
            <a:endParaRPr kumimoji="1" lang="en-US" altLang="ja-JP" dirty="0"/>
          </a:p>
          <a:p>
            <a:r>
              <a:rPr kumimoji="1" lang="ja-JP" altLang="en-US" dirty="0"/>
              <a:t>触媒は、自発的に起こらない方向への反応を起こすことはできません</a:t>
            </a:r>
            <a:endParaRPr kumimoji="1" lang="en-US" altLang="ja-JP" dirty="0"/>
          </a:p>
          <a:p>
            <a:endParaRPr kumimoji="1" lang="en-US" altLang="ja-JP" dirty="0"/>
          </a:p>
          <a:p>
            <a:r>
              <a:rPr kumimoji="1" lang="ja-JP" altLang="en-US" dirty="0"/>
              <a:t>触媒は、反応速度を変えることはできるが、平衡状態を変えることはないです。</a:t>
            </a:r>
            <a:endParaRPr kumimoji="1" lang="en-US" altLang="ja-JP"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33</a:t>
            </a:fld>
            <a:endParaRPr kumimoji="1" lang="ja-JP" altLang="en-US"/>
          </a:p>
        </p:txBody>
      </p:sp>
    </p:spTree>
    <p:extLst>
      <p:ext uri="{BB962C8B-B14F-4D97-AF65-F5344CB8AC3E}">
        <p14:creationId xmlns:p14="http://schemas.microsoft.com/office/powerpoint/2010/main" val="17215888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続いては、電気化学反応、電池、電極電位についてです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35</a:t>
            </a:fld>
            <a:endParaRPr kumimoji="1" lang="ja-JP" altLang="en-US"/>
          </a:p>
        </p:txBody>
      </p:sp>
    </p:spTree>
    <p:extLst>
      <p:ext uri="{BB962C8B-B14F-4D97-AF65-F5344CB8AC3E}">
        <p14:creationId xmlns:p14="http://schemas.microsoft.com/office/powerpoint/2010/main" val="41128913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電気化学反応とは、電子を放出する反応と、電子を受け取る反応を別の場所で行わせ、電子の授受によって全体の反応を行う化学反応です</a:t>
            </a:r>
            <a:endParaRPr kumimoji="1" lang="en-US" altLang="ja-JP" dirty="0"/>
          </a:p>
          <a:p>
            <a:endParaRPr kumimoji="1" lang="en-US" altLang="ja-JP" dirty="0"/>
          </a:p>
          <a:p>
            <a:r>
              <a:rPr kumimoji="1" lang="ja-JP" altLang="en-US" dirty="0"/>
              <a:t>アノードとは、電子を放出する反応です</a:t>
            </a:r>
            <a:endParaRPr kumimoji="1" lang="en-US" altLang="ja-JP" dirty="0"/>
          </a:p>
          <a:p>
            <a:endParaRPr kumimoji="1" lang="en-US" altLang="ja-JP" dirty="0"/>
          </a:p>
          <a:p>
            <a:r>
              <a:rPr kumimoji="1" lang="ja-JP" altLang="en-US" dirty="0"/>
              <a:t>カソードとは、電子を受け取る反応です。</a:t>
            </a:r>
            <a:endParaRPr kumimoji="1" lang="en-US" altLang="ja-JP" dirty="0"/>
          </a:p>
          <a:p>
            <a:endParaRPr kumimoji="1" lang="en-US" altLang="ja-JP" dirty="0"/>
          </a:p>
          <a:p>
            <a:r>
              <a:rPr kumimoji="1" lang="ja-JP" altLang="en-US" dirty="0"/>
              <a:t>ちなみに、金属同士で電気化学反応が起きた場合、アノード側が腐食します！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36</a:t>
            </a:fld>
            <a:endParaRPr kumimoji="1" lang="ja-JP" altLang="en-US"/>
          </a:p>
        </p:txBody>
      </p:sp>
    </p:spTree>
    <p:extLst>
      <p:ext uri="{BB962C8B-B14F-4D97-AF65-F5344CB8AC3E}">
        <p14:creationId xmlns:p14="http://schemas.microsoft.com/office/powerpoint/2010/main" val="16311718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電池は、電解質、アノード、カソードで構成されています</a:t>
            </a:r>
            <a:endParaRPr kumimoji="1" lang="en-US" altLang="ja-JP" dirty="0"/>
          </a:p>
          <a:p>
            <a:endParaRPr kumimoji="1" lang="en-US" altLang="ja-JP" dirty="0"/>
          </a:p>
          <a:p>
            <a:r>
              <a:rPr kumimoji="1" lang="ja-JP" altLang="en-US" dirty="0"/>
              <a:t>電池の種類には、一次電池、二次電池、燃料電池とがあります</a:t>
            </a:r>
            <a:endParaRPr kumimoji="1" lang="en-US" altLang="ja-JP" dirty="0"/>
          </a:p>
          <a:p>
            <a:endParaRPr kumimoji="1" lang="en-US" altLang="ja-JP" dirty="0"/>
          </a:p>
          <a:p>
            <a:endParaRPr kumimoji="1" lang="en-US" altLang="ja-JP" dirty="0"/>
          </a:p>
          <a:p>
            <a:r>
              <a:rPr kumimoji="1" lang="ja-JP" altLang="en-US" dirty="0"/>
              <a:t>一次電池とは、放電はできるが充電はできない電池のことです。一次電池には、マンガン乾電池、アルカリ乾電池、ニッケル乾電池などがあります</a:t>
            </a:r>
            <a:endParaRPr kumimoji="1" lang="en-US" altLang="ja-JP" dirty="0"/>
          </a:p>
          <a:p>
            <a:endParaRPr kumimoji="1" lang="en-US" altLang="ja-JP" dirty="0"/>
          </a:p>
          <a:p>
            <a:r>
              <a:rPr kumimoji="1" lang="ja-JP" altLang="en-US" dirty="0"/>
              <a:t>二次電池とは、充電により繰り返し使用できる電池のことです。</a:t>
            </a:r>
            <a:endParaRPr kumimoji="1" lang="en-US" altLang="ja-JP" dirty="0"/>
          </a:p>
          <a:p>
            <a:endParaRPr kumimoji="1" lang="en-US" altLang="ja-JP" dirty="0"/>
          </a:p>
          <a:p>
            <a:r>
              <a:rPr kumimoji="1" lang="ja-JP" altLang="en-US" dirty="0"/>
              <a:t>燃料電池とは、水素と酸素の電気化学的な反応により、継続的に発電できる電池のことです。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38</a:t>
            </a:fld>
            <a:endParaRPr kumimoji="1" lang="ja-JP" altLang="en-US"/>
          </a:p>
        </p:txBody>
      </p:sp>
    </p:spTree>
    <p:extLst>
      <p:ext uri="{BB962C8B-B14F-4D97-AF65-F5344CB8AC3E}">
        <p14:creationId xmlns:p14="http://schemas.microsoft.com/office/powerpoint/2010/main" val="2321961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化学反応とは、化学物質が別の化学物質へと変化することです。</a:t>
            </a:r>
            <a:endParaRPr kumimoji="1" lang="en-US" altLang="ja-JP" dirty="0"/>
          </a:p>
          <a:p>
            <a:endParaRPr kumimoji="1" lang="en-US" altLang="ja-JP" dirty="0"/>
          </a:p>
          <a:p>
            <a:r>
              <a:rPr kumimoji="1" lang="ja-JP" altLang="en-US" dirty="0"/>
              <a:t>また、化学反応は、分子・原子の衝突や光の吸収によって起こります</a:t>
            </a:r>
            <a:endParaRPr kumimoji="1" lang="en-US" altLang="ja-JP" dirty="0"/>
          </a:p>
          <a:p>
            <a:endParaRPr kumimoji="1" lang="en-US" altLang="ja-JP" dirty="0"/>
          </a:p>
          <a:p>
            <a:r>
              <a:rPr kumimoji="1" lang="ja-JP" altLang="en-US" dirty="0"/>
              <a:t>化学反応には、酸化反応と還元反応とがあります</a:t>
            </a:r>
            <a:endParaRPr kumimoji="1" lang="en-US" altLang="ja-JP" dirty="0"/>
          </a:p>
          <a:p>
            <a:endParaRPr kumimoji="1" lang="en-US" altLang="ja-JP" dirty="0"/>
          </a:p>
          <a:p>
            <a:r>
              <a:rPr kumimoji="1" lang="ja-JP" altLang="en-US" dirty="0"/>
              <a:t>酸化反応とは、物質が電子を失う反応または、物質が酸素と化合する反応または、物質から水素を取り去る反応です</a:t>
            </a:r>
            <a:endParaRPr kumimoji="1" lang="en-US" altLang="ja-JP" dirty="0"/>
          </a:p>
          <a:p>
            <a:endParaRPr kumimoji="1" lang="en-US" altLang="ja-JP" dirty="0"/>
          </a:p>
          <a:p>
            <a:r>
              <a:rPr kumimoji="1" lang="ja-JP" altLang="en-US" dirty="0"/>
              <a:t>還元反応とは、物質が電子を受け取る反応または、物質が酸素を奪われる反応または、物質から水素と化合する反応です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3</a:t>
            </a:fld>
            <a:endParaRPr kumimoji="1" lang="ja-JP" altLang="en-US"/>
          </a:p>
        </p:txBody>
      </p:sp>
    </p:spTree>
    <p:extLst>
      <p:ext uri="{BB962C8B-B14F-4D97-AF65-F5344CB8AC3E}">
        <p14:creationId xmlns:p14="http://schemas.microsoft.com/office/powerpoint/2010/main" val="1312407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電極電位とは、電極と電解質溶液との間の電位差です</a:t>
            </a:r>
            <a:endParaRPr kumimoji="1" lang="en-US" altLang="ja-JP" dirty="0"/>
          </a:p>
          <a:p>
            <a:endParaRPr kumimoji="1" lang="en-US" altLang="ja-JP" dirty="0"/>
          </a:p>
          <a:p>
            <a:r>
              <a:rPr kumimoji="1" lang="ja-JP" altLang="en-US" dirty="0"/>
              <a:t>銅の標準電極電位は、亜鉛より高いです</a:t>
            </a:r>
            <a:endParaRPr kumimoji="1" lang="en-US" altLang="ja-JP" dirty="0"/>
          </a:p>
          <a:p>
            <a:endParaRPr kumimoji="1" lang="en-US" altLang="ja-JP" dirty="0"/>
          </a:p>
          <a:p>
            <a:r>
              <a:rPr kumimoji="1" lang="ja-JP" altLang="en-US" dirty="0"/>
              <a:t>標準電極電位が高い金属は、イオン化傾向が小さいです</a:t>
            </a:r>
            <a:endParaRPr kumimoji="1" lang="en-US" altLang="ja-JP" dirty="0"/>
          </a:p>
          <a:p>
            <a:endParaRPr kumimoji="1" lang="en-US" altLang="ja-JP" dirty="0"/>
          </a:p>
          <a:p>
            <a:r>
              <a:rPr kumimoji="1" lang="ja-JP" altLang="en-US" dirty="0"/>
              <a:t>二種類の金属のうち、標準電極電位が高い金属が電池では、プラス側の電極となります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40</a:t>
            </a:fld>
            <a:endParaRPr kumimoji="1" lang="ja-JP" altLang="en-US"/>
          </a:p>
        </p:txBody>
      </p:sp>
    </p:spTree>
    <p:extLst>
      <p:ext uri="{BB962C8B-B14F-4D97-AF65-F5344CB8AC3E}">
        <p14:creationId xmlns:p14="http://schemas.microsoft.com/office/powerpoint/2010/main" val="670420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燃焼反応とは、可燃性物質と酸素の反応のうち、発熱や発行を伴う反応です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5</a:t>
            </a:fld>
            <a:endParaRPr kumimoji="1" lang="ja-JP" altLang="en-US"/>
          </a:p>
        </p:txBody>
      </p:sp>
    </p:spTree>
    <p:extLst>
      <p:ext uri="{BB962C8B-B14F-4D97-AF65-F5344CB8AC3E}">
        <p14:creationId xmlns:p14="http://schemas.microsoft.com/office/powerpoint/2010/main" val="31511378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つづいては、反応熱・標準反応熱について説明します。</a:t>
            </a:r>
            <a:endParaRPr kumimoji="1" lang="en-US" altLang="ja-JP" dirty="0"/>
          </a:p>
          <a:p>
            <a:endParaRPr kumimoji="1" lang="en-US" altLang="ja-JP" dirty="0"/>
          </a:p>
          <a:p>
            <a:r>
              <a:rPr kumimoji="1" lang="ja-JP" altLang="en-US" dirty="0"/>
              <a:t>こちらの分野は計算問題が出題する可能性が高いのでしっかりと抑えましょう</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6</a:t>
            </a:fld>
            <a:endParaRPr kumimoji="1" lang="ja-JP" altLang="en-US"/>
          </a:p>
        </p:txBody>
      </p:sp>
    </p:spTree>
    <p:extLst>
      <p:ext uri="{BB962C8B-B14F-4D97-AF65-F5344CB8AC3E}">
        <p14:creationId xmlns:p14="http://schemas.microsoft.com/office/powerpoint/2010/main" val="711154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反応熱とは、化学反応に伴って出入りする熱です</a:t>
            </a:r>
            <a:endParaRPr kumimoji="1" lang="en-US" altLang="ja-JP" dirty="0"/>
          </a:p>
          <a:p>
            <a:endParaRPr kumimoji="1" lang="en-US" altLang="ja-JP" dirty="0"/>
          </a:p>
          <a:p>
            <a:r>
              <a:rPr kumimoji="1" lang="ja-JP" altLang="en-US" dirty="0"/>
              <a:t>反応に伴う熱は、反応の始めと終わりの条件のみで決まり、途中の経路には無関係です。これをヘスの法則といいます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7</a:t>
            </a:fld>
            <a:endParaRPr kumimoji="1" lang="ja-JP" altLang="en-US"/>
          </a:p>
        </p:txBody>
      </p:sp>
    </p:spTree>
    <p:extLst>
      <p:ext uri="{BB962C8B-B14F-4D97-AF65-F5344CB8AC3E}">
        <p14:creationId xmlns:p14="http://schemas.microsoft.com/office/powerpoint/2010/main" val="2079660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標準反応熱とは、標準状態において安定に存在しうる状態のことを言います</a:t>
            </a:r>
            <a:endParaRPr kumimoji="1" lang="en-US" altLang="ja-JP" dirty="0"/>
          </a:p>
          <a:p>
            <a:endParaRPr kumimoji="1" lang="en-US" altLang="ja-JP" dirty="0"/>
          </a:p>
          <a:p>
            <a:r>
              <a:rPr kumimoji="1" lang="ja-JP" altLang="en-US" dirty="0"/>
              <a:t>計算式は、標準反応熱＝右辺の標準性生成熱の和ー左辺の標準生成熱の和です</a:t>
            </a:r>
            <a:endParaRPr kumimoji="1" lang="en-US" altLang="ja-JP" dirty="0"/>
          </a:p>
          <a:p>
            <a:r>
              <a:rPr kumimoji="1" lang="ja-JP" altLang="en-US" dirty="0"/>
              <a:t>また、単体ガス（</a:t>
            </a:r>
            <a:r>
              <a:rPr kumimoji="1" lang="en-US" altLang="ja-JP" dirty="0"/>
              <a:t>H2</a:t>
            </a:r>
            <a:r>
              <a:rPr kumimoji="1" lang="ja-JP" altLang="en-US" dirty="0"/>
              <a:t>や</a:t>
            </a:r>
            <a:r>
              <a:rPr kumimoji="1" lang="en-US" altLang="ja-JP" dirty="0"/>
              <a:t>O2</a:t>
            </a:r>
            <a:r>
              <a:rPr kumimoji="1" lang="ja-JP" altLang="en-US" dirty="0"/>
              <a:t>など）の生成熱は</a:t>
            </a:r>
            <a:r>
              <a:rPr kumimoji="1" lang="en-US" altLang="ja-JP" dirty="0"/>
              <a:t>0</a:t>
            </a:r>
            <a:r>
              <a:rPr kumimoji="1" lang="ja-JP" altLang="en-US" dirty="0"/>
              <a:t>です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8</a:t>
            </a:fld>
            <a:endParaRPr kumimoji="1" lang="ja-JP" altLang="en-US"/>
          </a:p>
        </p:txBody>
      </p:sp>
    </p:spTree>
    <p:extLst>
      <p:ext uri="{BB962C8B-B14F-4D97-AF65-F5344CB8AC3E}">
        <p14:creationId xmlns:p14="http://schemas.microsoft.com/office/powerpoint/2010/main" val="9791997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標準反応熱は化学反応式の右辺の合計から左辺の合計を引くことで求められます</a:t>
            </a:r>
            <a:endParaRPr kumimoji="1" lang="en-US" altLang="ja-JP" dirty="0"/>
          </a:p>
          <a:p>
            <a:endParaRPr kumimoji="1" lang="en-US" altLang="ja-JP" dirty="0"/>
          </a:p>
          <a:p>
            <a:r>
              <a:rPr kumimoji="1" lang="ja-JP" altLang="en-US" dirty="0"/>
              <a:t>例としては～</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9</a:t>
            </a:fld>
            <a:endParaRPr kumimoji="1" lang="ja-JP" altLang="en-US"/>
          </a:p>
        </p:txBody>
      </p:sp>
    </p:spTree>
    <p:extLst>
      <p:ext uri="{BB962C8B-B14F-4D97-AF65-F5344CB8AC3E}">
        <p14:creationId xmlns:p14="http://schemas.microsoft.com/office/powerpoint/2010/main" val="1627789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つづいては、化学平衡についてです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13</a:t>
            </a:fld>
            <a:endParaRPr kumimoji="1" lang="ja-JP" altLang="en-US"/>
          </a:p>
        </p:txBody>
      </p:sp>
    </p:spTree>
    <p:extLst>
      <p:ext uri="{BB962C8B-B14F-4D97-AF65-F5344CB8AC3E}">
        <p14:creationId xmlns:p14="http://schemas.microsoft.com/office/powerpoint/2010/main" val="1790867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CA228F-E298-4470-9A3D-9501190EFAAE}"/>
              </a:ext>
            </a:extLst>
          </p:cNvPr>
          <p:cNvSpPr>
            <a:spLocks noGrp="1"/>
          </p:cNvSpPr>
          <p:nvPr>
            <p:ph type="ctrTitle"/>
          </p:nvPr>
        </p:nvSpPr>
        <p:spPr>
          <a:xfrm>
            <a:off x="1524000" y="1122363"/>
            <a:ext cx="9144000" cy="2387600"/>
          </a:xfrm>
        </p:spPr>
        <p:txBody>
          <a:bodyPr anchor="b"/>
          <a:lstStyle>
            <a:lvl1pPr algn="ctr">
              <a:defRPr sz="6000" b="1">
                <a:latin typeface="メイリオ" panose="020B0604030504040204" pitchFamily="50" charset="-128"/>
                <a:ea typeface="メイリオ" panose="020B0604030504040204" pitchFamily="50" charset="-128"/>
              </a:defRPr>
            </a:lvl1pPr>
          </a:lstStyle>
          <a:p>
            <a:r>
              <a:rPr kumimoji="1" lang="ja-JP" altLang="en-US" dirty="0"/>
              <a:t>マスター タイトルの書式設定</a:t>
            </a:r>
          </a:p>
        </p:txBody>
      </p:sp>
      <p:sp>
        <p:nvSpPr>
          <p:cNvPr id="3" name="字幕 2">
            <a:extLst>
              <a:ext uri="{FF2B5EF4-FFF2-40B4-BE49-F238E27FC236}">
                <a16:creationId xmlns:a16="http://schemas.microsoft.com/office/drawing/2014/main" id="{D7DD8719-CD21-4EDD-BAA9-02E4630C7C3D}"/>
              </a:ext>
            </a:extLst>
          </p:cNvPr>
          <p:cNvSpPr>
            <a:spLocks noGrp="1"/>
          </p:cNvSpPr>
          <p:nvPr>
            <p:ph type="subTitle" idx="1"/>
          </p:nvPr>
        </p:nvSpPr>
        <p:spPr>
          <a:xfrm>
            <a:off x="1524000" y="3602038"/>
            <a:ext cx="9144000" cy="1655762"/>
          </a:xfrm>
        </p:spPr>
        <p:txBody>
          <a:bodyPr/>
          <a:lstStyle>
            <a:lvl1pPr marL="0" indent="0" algn="ctr">
              <a:buNone/>
              <a:defRPr sz="2400">
                <a:latin typeface="メイリオ" panose="020B0604030504040204" pitchFamily="50" charset="-128"/>
                <a:ea typeface="メイリオ" panose="020B0604030504040204"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dirty="0"/>
              <a:t>マスター サブタイトルの書式設定</a:t>
            </a:r>
          </a:p>
        </p:txBody>
      </p:sp>
      <p:sp>
        <p:nvSpPr>
          <p:cNvPr id="4" name="日付プレースホルダー 3">
            <a:extLst>
              <a:ext uri="{FF2B5EF4-FFF2-40B4-BE49-F238E27FC236}">
                <a16:creationId xmlns:a16="http://schemas.microsoft.com/office/drawing/2014/main" id="{E2DC8669-1536-443B-83AD-0962848E57BC}"/>
              </a:ext>
            </a:extLst>
          </p:cNvPr>
          <p:cNvSpPr>
            <a:spLocks noGrp="1"/>
          </p:cNvSpPr>
          <p:nvPr>
            <p:ph type="dt" sz="half" idx="10"/>
          </p:nvPr>
        </p:nvSpPr>
        <p:spPr/>
        <p:txBody>
          <a:bodyPr/>
          <a:lstStyle/>
          <a:p>
            <a:fld id="{C5B152AC-3895-43A6-8418-6249D8881319}" type="datetimeFigureOut">
              <a:rPr kumimoji="1" lang="ja-JP" altLang="en-US" smtClean="0"/>
              <a:t>2021/4/10</a:t>
            </a:fld>
            <a:endParaRPr kumimoji="1" lang="ja-JP" altLang="en-US"/>
          </a:p>
        </p:txBody>
      </p:sp>
      <p:sp>
        <p:nvSpPr>
          <p:cNvPr id="5" name="フッター プレースホルダー 4">
            <a:extLst>
              <a:ext uri="{FF2B5EF4-FFF2-40B4-BE49-F238E27FC236}">
                <a16:creationId xmlns:a16="http://schemas.microsoft.com/office/drawing/2014/main" id="{2EF00ABD-7F3A-4571-9835-A73466C8871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C409262-FB90-4676-9382-F202539529FD}"/>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1CD5421B-7B54-46BE-BF93-05C17F5BCC38}"/>
              </a:ext>
            </a:extLst>
          </p:cNvPr>
          <p:cNvSpPr/>
          <p:nvPr userDrawn="1"/>
        </p:nvSpPr>
        <p:spPr>
          <a:xfrm>
            <a:off x="20241" y="23813"/>
            <a:ext cx="12151517" cy="1006474"/>
          </a:xfrm>
          <a:prstGeom prst="rect">
            <a:avLst/>
          </a:prstGeom>
          <a:solidFill>
            <a:srgbClr val="6B83B9">
              <a:alpha val="90980"/>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89239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8C9787-9BDF-48A4-B993-3A27B248A67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FF50542-C6C8-4A97-8EDC-58053AFFEED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C976E51-8C26-4C8B-A698-59FFF56671FF}"/>
              </a:ext>
            </a:extLst>
          </p:cNvPr>
          <p:cNvSpPr>
            <a:spLocks noGrp="1"/>
          </p:cNvSpPr>
          <p:nvPr>
            <p:ph type="dt" sz="half" idx="10"/>
          </p:nvPr>
        </p:nvSpPr>
        <p:spPr/>
        <p:txBody>
          <a:bodyPr/>
          <a:lstStyle/>
          <a:p>
            <a:fld id="{C5B152AC-3895-43A6-8418-6249D8881319}" type="datetimeFigureOut">
              <a:rPr kumimoji="1" lang="ja-JP" altLang="en-US" smtClean="0"/>
              <a:t>2021/4/10</a:t>
            </a:fld>
            <a:endParaRPr kumimoji="1" lang="ja-JP" altLang="en-US"/>
          </a:p>
        </p:txBody>
      </p:sp>
      <p:sp>
        <p:nvSpPr>
          <p:cNvPr id="5" name="フッター プレースホルダー 4">
            <a:extLst>
              <a:ext uri="{FF2B5EF4-FFF2-40B4-BE49-F238E27FC236}">
                <a16:creationId xmlns:a16="http://schemas.microsoft.com/office/drawing/2014/main" id="{B02C3B8E-D347-4391-B2A4-B679A4446C8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648D482-FA7A-401A-8A72-20737325AAC4}"/>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1007256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B1C12E9-3F0F-4E36-908A-E24853F51D3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FE2BA71-E24E-4C66-90CC-9DA374418F6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F9BCD04-F9E4-434E-AEA8-2E0F1B5078A9}"/>
              </a:ext>
            </a:extLst>
          </p:cNvPr>
          <p:cNvSpPr>
            <a:spLocks noGrp="1"/>
          </p:cNvSpPr>
          <p:nvPr>
            <p:ph type="dt" sz="half" idx="10"/>
          </p:nvPr>
        </p:nvSpPr>
        <p:spPr/>
        <p:txBody>
          <a:bodyPr/>
          <a:lstStyle/>
          <a:p>
            <a:fld id="{C5B152AC-3895-43A6-8418-6249D8881319}" type="datetimeFigureOut">
              <a:rPr kumimoji="1" lang="ja-JP" altLang="en-US" smtClean="0"/>
              <a:t>2021/4/10</a:t>
            </a:fld>
            <a:endParaRPr kumimoji="1" lang="ja-JP" altLang="en-US"/>
          </a:p>
        </p:txBody>
      </p:sp>
      <p:sp>
        <p:nvSpPr>
          <p:cNvPr id="5" name="フッター プレースホルダー 4">
            <a:extLst>
              <a:ext uri="{FF2B5EF4-FFF2-40B4-BE49-F238E27FC236}">
                <a16:creationId xmlns:a16="http://schemas.microsoft.com/office/drawing/2014/main" id="{2B80F7AB-20D7-42C2-9AE8-81D98140DB4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6CC7A3E-D8B7-453B-A291-A8AEC03EF343}"/>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2556222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6" name="四角形: 角を丸くする 15">
            <a:extLst>
              <a:ext uri="{FF2B5EF4-FFF2-40B4-BE49-F238E27FC236}">
                <a16:creationId xmlns:a16="http://schemas.microsoft.com/office/drawing/2014/main" id="{0680228B-2D7D-4574-A91F-6CD339880EC2}"/>
              </a:ext>
            </a:extLst>
          </p:cNvPr>
          <p:cNvSpPr/>
          <p:nvPr userDrawn="1"/>
        </p:nvSpPr>
        <p:spPr>
          <a:xfrm>
            <a:off x="9703905" y="6469078"/>
            <a:ext cx="1881809" cy="337931"/>
          </a:xfrm>
          <a:prstGeom prst="roundRect">
            <a:avLst/>
          </a:prstGeom>
          <a:solidFill>
            <a:srgbClr val="F1F3F6"/>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3EBDF9B4-9082-44AF-9CDC-6F948719D475}"/>
              </a:ext>
            </a:extLst>
          </p:cNvPr>
          <p:cNvSpPr txBox="1"/>
          <p:nvPr userDrawn="1"/>
        </p:nvSpPr>
        <p:spPr>
          <a:xfrm>
            <a:off x="973505" y="1536858"/>
            <a:ext cx="12109716" cy="3631763"/>
          </a:xfrm>
          <a:prstGeom prst="rect">
            <a:avLst/>
          </a:prstGeom>
          <a:noFill/>
        </p:spPr>
        <p:txBody>
          <a:bodyPr wrap="square" rtlCol="0">
            <a:spAutoFit/>
          </a:bodyPr>
          <a:lstStyle/>
          <a:p>
            <a:r>
              <a:rPr kumimoji="1" lang="ja-JP" altLang="en-US" sz="11500" b="1" dirty="0">
                <a:solidFill>
                  <a:srgbClr val="F9F9F9"/>
                </a:solidFill>
              </a:rPr>
              <a:t>ガス主任</a:t>
            </a:r>
            <a:endParaRPr kumimoji="1" lang="en-US" altLang="ja-JP" sz="11500" b="1" dirty="0">
              <a:solidFill>
                <a:srgbClr val="F9F9F9"/>
              </a:solidFill>
            </a:endParaRPr>
          </a:p>
          <a:p>
            <a:r>
              <a:rPr kumimoji="1" lang="ja-JP" altLang="en-US" sz="11500" b="1" dirty="0">
                <a:solidFill>
                  <a:srgbClr val="F9F9F9"/>
                </a:solidFill>
              </a:rPr>
              <a:t>　　　　ハック</a:t>
            </a:r>
          </a:p>
        </p:txBody>
      </p:sp>
      <p:sp>
        <p:nvSpPr>
          <p:cNvPr id="7" name="正方形/長方形 6">
            <a:extLst>
              <a:ext uri="{FF2B5EF4-FFF2-40B4-BE49-F238E27FC236}">
                <a16:creationId xmlns:a16="http://schemas.microsoft.com/office/drawing/2014/main" id="{AD63D69F-AD22-473C-ACD6-6C66E26FC04F}"/>
              </a:ext>
            </a:extLst>
          </p:cNvPr>
          <p:cNvSpPr/>
          <p:nvPr userDrawn="1"/>
        </p:nvSpPr>
        <p:spPr>
          <a:xfrm>
            <a:off x="20241" y="23813"/>
            <a:ext cx="12151517" cy="1006474"/>
          </a:xfrm>
          <a:prstGeom prst="rect">
            <a:avLst/>
          </a:prstGeom>
          <a:solidFill>
            <a:srgbClr val="6B83B9">
              <a:alpha val="90980"/>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CC09846F-EF1B-43EB-A554-AFBF99A8D76A}"/>
              </a:ext>
            </a:extLst>
          </p:cNvPr>
          <p:cNvSpPr>
            <a:spLocks noGrp="1"/>
          </p:cNvSpPr>
          <p:nvPr>
            <p:ph type="title"/>
          </p:nvPr>
        </p:nvSpPr>
        <p:spPr>
          <a:xfrm>
            <a:off x="0" y="160703"/>
            <a:ext cx="10515600" cy="869584"/>
          </a:xfrm>
        </p:spPr>
        <p:txBody>
          <a:bodyPr/>
          <a:lstStyle>
            <a:lvl1pPr>
              <a:defRPr b="1">
                <a:solidFill>
                  <a:schemeClr val="bg1"/>
                </a:solidFill>
                <a:latin typeface="メイリオ" panose="020B0604030504040204" pitchFamily="50" charset="-128"/>
                <a:ea typeface="メイリオ" panose="020B0604030504040204" pitchFamily="50" charset="-128"/>
              </a:defRPr>
            </a:lvl1pPr>
          </a:lstStyle>
          <a:p>
            <a:endParaRPr kumimoji="1" lang="ja-JP" altLang="en-US" dirty="0"/>
          </a:p>
        </p:txBody>
      </p:sp>
      <p:sp>
        <p:nvSpPr>
          <p:cNvPr id="3" name="コンテンツ プレースホルダー 2">
            <a:extLst>
              <a:ext uri="{FF2B5EF4-FFF2-40B4-BE49-F238E27FC236}">
                <a16:creationId xmlns:a16="http://schemas.microsoft.com/office/drawing/2014/main" id="{E81C4832-913B-4864-8661-514D196E3E3F}"/>
              </a:ext>
            </a:extLst>
          </p:cNvPr>
          <p:cNvSpPr>
            <a:spLocks noGrp="1"/>
          </p:cNvSpPr>
          <p:nvPr>
            <p:ph idx="1"/>
          </p:nvPr>
        </p:nvSpPr>
        <p:spPr>
          <a:xfrm>
            <a:off x="809658" y="2992952"/>
            <a:ext cx="10515600" cy="4351338"/>
          </a:xfrm>
        </p:spPr>
        <p:txBody>
          <a:bodyPr/>
          <a:lstStyle>
            <a:lvl1pPr>
              <a:defRPr>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A1C95FBF-CDC8-4ADB-8C9D-421F255B8E28}"/>
              </a:ext>
            </a:extLst>
          </p:cNvPr>
          <p:cNvSpPr>
            <a:spLocks noGrp="1"/>
          </p:cNvSpPr>
          <p:nvPr>
            <p:ph type="dt" sz="half" idx="10"/>
          </p:nvPr>
        </p:nvSpPr>
        <p:spPr/>
        <p:txBody>
          <a:bodyPr/>
          <a:lstStyle/>
          <a:p>
            <a:fld id="{C5B152AC-3895-43A6-8418-6249D8881319}" type="datetimeFigureOut">
              <a:rPr kumimoji="1" lang="ja-JP" altLang="en-US" smtClean="0"/>
              <a:t>2021/4/10</a:t>
            </a:fld>
            <a:endParaRPr kumimoji="1" lang="ja-JP" altLang="en-US"/>
          </a:p>
        </p:txBody>
      </p:sp>
      <p:sp>
        <p:nvSpPr>
          <p:cNvPr id="5" name="フッター プレースホルダー 4">
            <a:extLst>
              <a:ext uri="{FF2B5EF4-FFF2-40B4-BE49-F238E27FC236}">
                <a16:creationId xmlns:a16="http://schemas.microsoft.com/office/drawing/2014/main" id="{12EBA070-A7F2-4640-84E3-73EDF8F7955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FED4F4F-D00E-439B-B90B-ACD342888C1A}"/>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
        <p:nvSpPr>
          <p:cNvPr id="12" name="テキスト ボックス 11">
            <a:extLst>
              <a:ext uri="{FF2B5EF4-FFF2-40B4-BE49-F238E27FC236}">
                <a16:creationId xmlns:a16="http://schemas.microsoft.com/office/drawing/2014/main" id="{BFFCF50F-EE7B-4708-A806-FB75CEB3AAF6}"/>
              </a:ext>
            </a:extLst>
          </p:cNvPr>
          <p:cNvSpPr txBox="1"/>
          <p:nvPr userDrawn="1"/>
        </p:nvSpPr>
        <p:spPr>
          <a:xfrm>
            <a:off x="9703905" y="6482284"/>
            <a:ext cx="2117035" cy="338554"/>
          </a:xfrm>
          <a:prstGeom prst="rect">
            <a:avLst/>
          </a:prstGeom>
          <a:noFill/>
        </p:spPr>
        <p:txBody>
          <a:bodyPr wrap="square" rtlCol="0">
            <a:spAutoFit/>
          </a:bodyPr>
          <a:lstStyle/>
          <a:p>
            <a:r>
              <a:rPr kumimoji="1" lang="ja-JP" altLang="en-US" sz="1600" b="1" dirty="0"/>
              <a:t>ガス主任ハック</a:t>
            </a:r>
          </a:p>
        </p:txBody>
      </p:sp>
      <p:pic>
        <p:nvPicPr>
          <p:cNvPr id="13" name="Picture 2">
            <a:extLst>
              <a:ext uri="{FF2B5EF4-FFF2-40B4-BE49-F238E27FC236}">
                <a16:creationId xmlns:a16="http://schemas.microsoft.com/office/drawing/2014/main" id="{2EFCED11-2B56-4966-A40F-10541760840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614881" y="6278410"/>
            <a:ext cx="589358" cy="57959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検索虫眼鏡のイラスト「Search」">
            <a:extLst>
              <a:ext uri="{FF2B5EF4-FFF2-40B4-BE49-F238E27FC236}">
                <a16:creationId xmlns:a16="http://schemas.microsoft.com/office/drawing/2014/main" id="{F98B38DF-398D-4FD8-B354-F465BE1E6AB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301678" y="6520419"/>
            <a:ext cx="227531" cy="262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5365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C313F6-761F-4835-BF49-4E83E9654F2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B06D4FE-2456-4DC3-9496-A90BE289F5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B5CE673-B4AF-478A-BE63-9F15375BD9AB}"/>
              </a:ext>
            </a:extLst>
          </p:cNvPr>
          <p:cNvSpPr>
            <a:spLocks noGrp="1"/>
          </p:cNvSpPr>
          <p:nvPr>
            <p:ph type="dt" sz="half" idx="10"/>
          </p:nvPr>
        </p:nvSpPr>
        <p:spPr/>
        <p:txBody>
          <a:bodyPr/>
          <a:lstStyle/>
          <a:p>
            <a:fld id="{C5B152AC-3895-43A6-8418-6249D8881319}" type="datetimeFigureOut">
              <a:rPr kumimoji="1" lang="ja-JP" altLang="en-US" smtClean="0"/>
              <a:t>2021/4/10</a:t>
            </a:fld>
            <a:endParaRPr kumimoji="1" lang="ja-JP" altLang="en-US"/>
          </a:p>
        </p:txBody>
      </p:sp>
      <p:sp>
        <p:nvSpPr>
          <p:cNvPr id="5" name="フッター プレースホルダー 4">
            <a:extLst>
              <a:ext uri="{FF2B5EF4-FFF2-40B4-BE49-F238E27FC236}">
                <a16:creationId xmlns:a16="http://schemas.microsoft.com/office/drawing/2014/main" id="{7D26F536-2669-46E0-A82F-B9E26AF90F1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7E79D68-0CB2-4216-A1CE-816A05C98832}"/>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2441831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299EE-3952-464A-83D4-8C3BA396A45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B38D771-32BD-4BA2-95B4-D836AA49D23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93EF5EA-81B2-4D39-8804-06D72CA1420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B5B226A-722F-4EE3-B985-A28CF1FCFA0A}"/>
              </a:ext>
            </a:extLst>
          </p:cNvPr>
          <p:cNvSpPr>
            <a:spLocks noGrp="1"/>
          </p:cNvSpPr>
          <p:nvPr>
            <p:ph type="dt" sz="half" idx="10"/>
          </p:nvPr>
        </p:nvSpPr>
        <p:spPr/>
        <p:txBody>
          <a:bodyPr/>
          <a:lstStyle/>
          <a:p>
            <a:fld id="{C5B152AC-3895-43A6-8418-6249D8881319}" type="datetimeFigureOut">
              <a:rPr kumimoji="1" lang="ja-JP" altLang="en-US" smtClean="0"/>
              <a:t>2021/4/10</a:t>
            </a:fld>
            <a:endParaRPr kumimoji="1" lang="ja-JP" altLang="en-US"/>
          </a:p>
        </p:txBody>
      </p:sp>
      <p:sp>
        <p:nvSpPr>
          <p:cNvPr id="6" name="フッター プレースホルダー 5">
            <a:extLst>
              <a:ext uri="{FF2B5EF4-FFF2-40B4-BE49-F238E27FC236}">
                <a16:creationId xmlns:a16="http://schemas.microsoft.com/office/drawing/2014/main" id="{8D01DFCB-CCD0-4BC1-9CD2-D61E0290E4D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8C56BA9-C7FB-4C2E-A89C-F7A8A38B9E9B}"/>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59193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FFA062-E85E-4828-A743-44A70DFD365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D855AB3-87CA-4994-AC8E-37B049E070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C9645C1-E2C6-4C3A-945B-C01713D357A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40ED693-F301-4D8C-9DFC-D42132EDE9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227A312-3136-41DD-8452-22B96DA10F1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2D89810-6B26-473D-9D9A-32206C60E74D}"/>
              </a:ext>
            </a:extLst>
          </p:cNvPr>
          <p:cNvSpPr>
            <a:spLocks noGrp="1"/>
          </p:cNvSpPr>
          <p:nvPr>
            <p:ph type="dt" sz="half" idx="10"/>
          </p:nvPr>
        </p:nvSpPr>
        <p:spPr/>
        <p:txBody>
          <a:bodyPr/>
          <a:lstStyle/>
          <a:p>
            <a:fld id="{C5B152AC-3895-43A6-8418-6249D8881319}" type="datetimeFigureOut">
              <a:rPr kumimoji="1" lang="ja-JP" altLang="en-US" smtClean="0"/>
              <a:t>2021/4/10</a:t>
            </a:fld>
            <a:endParaRPr kumimoji="1" lang="ja-JP" altLang="en-US"/>
          </a:p>
        </p:txBody>
      </p:sp>
      <p:sp>
        <p:nvSpPr>
          <p:cNvPr id="8" name="フッター プレースホルダー 7">
            <a:extLst>
              <a:ext uri="{FF2B5EF4-FFF2-40B4-BE49-F238E27FC236}">
                <a16:creationId xmlns:a16="http://schemas.microsoft.com/office/drawing/2014/main" id="{808BA11D-8F56-48C8-82CC-1FC36AAC385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2CEE1B3-0DF8-45D6-AE3C-C2FF6A119E0A}"/>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548483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9E91DF-DACD-4513-BBCF-EE175EE6533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614659E-3991-4B4D-8121-78AB6A433111}"/>
              </a:ext>
            </a:extLst>
          </p:cNvPr>
          <p:cNvSpPr>
            <a:spLocks noGrp="1"/>
          </p:cNvSpPr>
          <p:nvPr>
            <p:ph type="dt" sz="half" idx="10"/>
          </p:nvPr>
        </p:nvSpPr>
        <p:spPr/>
        <p:txBody>
          <a:bodyPr/>
          <a:lstStyle/>
          <a:p>
            <a:fld id="{C5B152AC-3895-43A6-8418-6249D8881319}" type="datetimeFigureOut">
              <a:rPr kumimoji="1" lang="ja-JP" altLang="en-US" smtClean="0"/>
              <a:t>2021/4/10</a:t>
            </a:fld>
            <a:endParaRPr kumimoji="1" lang="ja-JP" altLang="en-US"/>
          </a:p>
        </p:txBody>
      </p:sp>
      <p:sp>
        <p:nvSpPr>
          <p:cNvPr id="4" name="フッター プレースホルダー 3">
            <a:extLst>
              <a:ext uri="{FF2B5EF4-FFF2-40B4-BE49-F238E27FC236}">
                <a16:creationId xmlns:a16="http://schemas.microsoft.com/office/drawing/2014/main" id="{79F2D854-EFB3-4EDA-9160-AC71904F27B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98608A8-2731-4165-BE33-E8B3048AD288}"/>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2927454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706803C-BFAD-4513-A97D-5B363B511CD6}"/>
              </a:ext>
            </a:extLst>
          </p:cNvPr>
          <p:cNvSpPr>
            <a:spLocks noGrp="1"/>
          </p:cNvSpPr>
          <p:nvPr>
            <p:ph type="dt" sz="half" idx="10"/>
          </p:nvPr>
        </p:nvSpPr>
        <p:spPr/>
        <p:txBody>
          <a:bodyPr/>
          <a:lstStyle/>
          <a:p>
            <a:fld id="{C5B152AC-3895-43A6-8418-6249D8881319}" type="datetimeFigureOut">
              <a:rPr kumimoji="1" lang="ja-JP" altLang="en-US" smtClean="0"/>
              <a:t>2021/4/10</a:t>
            </a:fld>
            <a:endParaRPr kumimoji="1" lang="ja-JP" altLang="en-US"/>
          </a:p>
        </p:txBody>
      </p:sp>
      <p:sp>
        <p:nvSpPr>
          <p:cNvPr id="3" name="フッター プレースホルダー 2">
            <a:extLst>
              <a:ext uri="{FF2B5EF4-FFF2-40B4-BE49-F238E27FC236}">
                <a16:creationId xmlns:a16="http://schemas.microsoft.com/office/drawing/2014/main" id="{FEE18216-B348-42FD-A872-6FBAEAEB301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DE67BF1-4593-4F17-99F2-5C6E26AC1AC0}"/>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1906072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C11968-57EF-4C5E-BA51-720E533AC67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440EF86-951F-4440-AC60-C92DEAC178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4D9CD92-6A34-44E9-B7DB-6CC09C2DC8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0047986-4FD1-4D9E-B4AD-8109E4517D3B}"/>
              </a:ext>
            </a:extLst>
          </p:cNvPr>
          <p:cNvSpPr>
            <a:spLocks noGrp="1"/>
          </p:cNvSpPr>
          <p:nvPr>
            <p:ph type="dt" sz="half" idx="10"/>
          </p:nvPr>
        </p:nvSpPr>
        <p:spPr/>
        <p:txBody>
          <a:bodyPr/>
          <a:lstStyle/>
          <a:p>
            <a:fld id="{C5B152AC-3895-43A6-8418-6249D8881319}" type="datetimeFigureOut">
              <a:rPr kumimoji="1" lang="ja-JP" altLang="en-US" smtClean="0"/>
              <a:t>2021/4/10</a:t>
            </a:fld>
            <a:endParaRPr kumimoji="1" lang="ja-JP" altLang="en-US"/>
          </a:p>
        </p:txBody>
      </p:sp>
      <p:sp>
        <p:nvSpPr>
          <p:cNvPr id="6" name="フッター プレースホルダー 5">
            <a:extLst>
              <a:ext uri="{FF2B5EF4-FFF2-40B4-BE49-F238E27FC236}">
                <a16:creationId xmlns:a16="http://schemas.microsoft.com/office/drawing/2014/main" id="{970296DE-AA9A-4052-87C7-1DCB5707708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A1BA4B7-CEFC-482A-8B89-CEE1BC680613}"/>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2733339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47E45E-4162-4B13-83C6-4F0694D7CF6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42CB4AD-22FA-4869-83F7-06BB33DDBF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5A497F7-FC0B-4066-AB78-F8C55028C2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6F585E4-F206-4DF6-B708-0ED001E2FBE1}"/>
              </a:ext>
            </a:extLst>
          </p:cNvPr>
          <p:cNvSpPr>
            <a:spLocks noGrp="1"/>
          </p:cNvSpPr>
          <p:nvPr>
            <p:ph type="dt" sz="half" idx="10"/>
          </p:nvPr>
        </p:nvSpPr>
        <p:spPr/>
        <p:txBody>
          <a:bodyPr/>
          <a:lstStyle/>
          <a:p>
            <a:fld id="{C5B152AC-3895-43A6-8418-6249D8881319}" type="datetimeFigureOut">
              <a:rPr kumimoji="1" lang="ja-JP" altLang="en-US" smtClean="0"/>
              <a:t>2021/4/10</a:t>
            </a:fld>
            <a:endParaRPr kumimoji="1" lang="ja-JP" altLang="en-US"/>
          </a:p>
        </p:txBody>
      </p:sp>
      <p:sp>
        <p:nvSpPr>
          <p:cNvPr id="6" name="フッター プレースホルダー 5">
            <a:extLst>
              <a:ext uri="{FF2B5EF4-FFF2-40B4-BE49-F238E27FC236}">
                <a16:creationId xmlns:a16="http://schemas.microsoft.com/office/drawing/2014/main" id="{4BF36D3B-5257-44A4-9A6E-898F97A1B17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E43B911-4220-467F-B1A1-949FB2B65EED}"/>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2143386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D9CE608-1674-43D3-880E-B0F5A9D877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F44D448-042E-4000-9164-AC65873905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AEC67A4-556F-4E07-8528-588EBD5E95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B152AC-3895-43A6-8418-6249D8881319}" type="datetimeFigureOut">
              <a:rPr kumimoji="1" lang="ja-JP" altLang="en-US" smtClean="0"/>
              <a:t>2021/4/10</a:t>
            </a:fld>
            <a:endParaRPr kumimoji="1" lang="ja-JP" altLang="en-US"/>
          </a:p>
        </p:txBody>
      </p:sp>
      <p:sp>
        <p:nvSpPr>
          <p:cNvPr id="5" name="フッター プレースホルダー 4">
            <a:extLst>
              <a:ext uri="{FF2B5EF4-FFF2-40B4-BE49-F238E27FC236}">
                <a16:creationId xmlns:a16="http://schemas.microsoft.com/office/drawing/2014/main" id="{12E89D10-49E4-43EF-A554-797E1F7DAC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C1A8E8F-409E-40F1-8883-A0C2E6C690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3557844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0.png"/><Relationship Id="rId7" Type="http://schemas.openxmlformats.org/officeDocument/2006/relationships/comments" Target="../comments/comment1.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AE913D-84B2-4805-BEB6-59DB979D7C47}"/>
              </a:ext>
            </a:extLst>
          </p:cNvPr>
          <p:cNvSpPr>
            <a:spLocks noGrp="1"/>
          </p:cNvSpPr>
          <p:nvPr>
            <p:ph type="ctrTitle"/>
          </p:nvPr>
        </p:nvSpPr>
        <p:spPr>
          <a:xfrm>
            <a:off x="67235" y="2175765"/>
            <a:ext cx="11867029" cy="2506470"/>
          </a:xfrm>
        </p:spPr>
        <p:txBody>
          <a:bodyPr>
            <a:normAutofit fontScale="90000"/>
          </a:bodyPr>
          <a:lstStyle/>
          <a:p>
            <a:r>
              <a:rPr kumimoji="1" lang="ja-JP" altLang="en-US" dirty="0"/>
              <a:t>ガス主任技術者試験</a:t>
            </a:r>
            <a:br>
              <a:rPr kumimoji="1" lang="en-US" altLang="ja-JP" dirty="0"/>
            </a:br>
            <a:r>
              <a:rPr kumimoji="1" lang="ja-JP" altLang="en-US" dirty="0"/>
              <a:t>基礎　</a:t>
            </a:r>
            <a:r>
              <a:rPr kumimoji="1" lang="en-US" altLang="ja-JP" dirty="0"/>
              <a:t>part</a:t>
            </a:r>
            <a:r>
              <a:rPr kumimoji="1" lang="ja-JP" altLang="en-US" dirty="0"/>
              <a:t>３　化学反応と化学平衡</a:t>
            </a:r>
          </a:p>
        </p:txBody>
      </p:sp>
      <p:sp>
        <p:nvSpPr>
          <p:cNvPr id="3" name="字幕 2">
            <a:extLst>
              <a:ext uri="{FF2B5EF4-FFF2-40B4-BE49-F238E27FC236}">
                <a16:creationId xmlns:a16="http://schemas.microsoft.com/office/drawing/2014/main" id="{C7237F45-B6E5-4516-9768-579D27D68E10}"/>
              </a:ext>
            </a:extLst>
          </p:cNvPr>
          <p:cNvSpPr>
            <a:spLocks noGrp="1"/>
          </p:cNvSpPr>
          <p:nvPr>
            <p:ph type="subTitle" idx="1"/>
          </p:nvPr>
        </p:nvSpPr>
        <p:spPr>
          <a:xfrm>
            <a:off x="1329299" y="5076204"/>
            <a:ext cx="9144000" cy="1655762"/>
          </a:xfrm>
        </p:spPr>
        <p:txBody>
          <a:bodyPr>
            <a:normAutofit/>
          </a:bodyPr>
          <a:lstStyle/>
          <a:p>
            <a:r>
              <a:rPr kumimoji="1" lang="ja-JP" altLang="en-US" sz="4000" dirty="0">
                <a:solidFill>
                  <a:schemeClr val="bg1">
                    <a:lumMod val="50000"/>
                  </a:schemeClr>
                </a:solidFill>
              </a:rPr>
              <a:t>ガス主任ハック</a:t>
            </a:r>
          </a:p>
        </p:txBody>
      </p:sp>
    </p:spTree>
    <p:extLst>
      <p:ext uri="{BB962C8B-B14F-4D97-AF65-F5344CB8AC3E}">
        <p14:creationId xmlns:p14="http://schemas.microsoft.com/office/powerpoint/2010/main" val="2773160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0" name="テキスト ボックス 9">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kumimoji="1"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標準反応熱</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5" name="コンテンツ プレースホルダー 5">
            <a:extLst>
              <a:ext uri="{FF2B5EF4-FFF2-40B4-BE49-F238E27FC236}">
                <a16:creationId xmlns:a16="http://schemas.microsoft.com/office/drawing/2014/main" id="{F3FCA94B-D33E-4299-A670-370D427D05E6}"/>
              </a:ext>
            </a:extLst>
          </p:cNvPr>
          <p:cNvSpPr txBox="1">
            <a:spLocks/>
          </p:cNvSpPr>
          <p:nvPr/>
        </p:nvSpPr>
        <p:spPr>
          <a:xfrm>
            <a:off x="1050957" y="2122145"/>
            <a:ext cx="9923881" cy="3376768"/>
          </a:xfrm>
          <a:prstGeom prst="rect">
            <a:avLst/>
          </a:prstGeom>
          <a:ln w="28575">
            <a:solidFill>
              <a:schemeClr val="tx1"/>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10000"/>
              </a:lnSpc>
              <a:buFont typeface="Arial" panose="020B0604020202020204" pitchFamily="34" charset="0"/>
              <a:buNone/>
            </a:pPr>
            <a:r>
              <a:rPr lang="ja-JP" altLang="en-US" sz="2800" b="1" i="0" dirty="0">
                <a:solidFill>
                  <a:srgbClr val="333333"/>
                </a:solidFill>
                <a:effectLst/>
              </a:rPr>
              <a:t>次の標準反応熱（ｋ</a:t>
            </a:r>
            <a:r>
              <a:rPr lang="en-US" altLang="ja-JP" sz="2800" b="1" i="0" dirty="0">
                <a:solidFill>
                  <a:srgbClr val="333333"/>
                </a:solidFill>
                <a:effectLst/>
              </a:rPr>
              <a:t>J/mol</a:t>
            </a:r>
            <a:r>
              <a:rPr lang="ja-JP" altLang="en-US" sz="2800" b="1" i="0" dirty="0">
                <a:solidFill>
                  <a:srgbClr val="333333"/>
                </a:solidFill>
                <a:effectLst/>
              </a:rPr>
              <a:t>）はいくらか</a:t>
            </a:r>
            <a:endParaRPr lang="en-US" altLang="ja-JP" sz="2800" b="1" i="0" dirty="0">
              <a:solidFill>
                <a:srgbClr val="333333"/>
              </a:solidFill>
              <a:effectLst/>
            </a:endParaRPr>
          </a:p>
          <a:p>
            <a:pPr marL="0" indent="0" algn="l">
              <a:lnSpc>
                <a:spcPct val="110000"/>
              </a:lnSpc>
              <a:buNone/>
            </a:pPr>
            <a:r>
              <a:rPr lang="en-US" altLang="ja-JP" sz="3200" b="0" i="0" dirty="0">
                <a:solidFill>
                  <a:srgbClr val="333333"/>
                </a:solidFill>
                <a:effectLst/>
                <a:latin typeface="Hiragino Kaku Gothic ProN"/>
              </a:rPr>
              <a:t>CO</a:t>
            </a:r>
            <a:r>
              <a:rPr lang="ja-JP" altLang="en-US" sz="3200" b="0" i="0" dirty="0">
                <a:solidFill>
                  <a:srgbClr val="333333"/>
                </a:solidFill>
                <a:effectLst/>
                <a:latin typeface="Hiragino Kaku Gothic ProN"/>
              </a:rPr>
              <a:t>（ｇ）</a:t>
            </a:r>
            <a:r>
              <a:rPr lang="en-US" altLang="ja-JP" sz="3200" b="0" i="0" dirty="0">
                <a:solidFill>
                  <a:srgbClr val="333333"/>
                </a:solidFill>
                <a:effectLst/>
                <a:latin typeface="Hiragino Kaku Gothic ProN"/>
              </a:rPr>
              <a:t>+</a:t>
            </a:r>
            <a:r>
              <a:rPr lang="ja-JP" altLang="en-US" sz="3200" b="0" i="0" dirty="0">
                <a:solidFill>
                  <a:srgbClr val="333333"/>
                </a:solidFill>
                <a:effectLst/>
                <a:latin typeface="Hiragino Kaku Gothic ProN"/>
              </a:rPr>
              <a:t>　</a:t>
            </a:r>
            <a:r>
              <a:rPr lang="en-US" altLang="ja-JP" sz="3200" b="0" i="0" dirty="0">
                <a:solidFill>
                  <a:srgbClr val="333333"/>
                </a:solidFill>
                <a:effectLst/>
                <a:latin typeface="Hiragino Kaku Gothic ProN"/>
              </a:rPr>
              <a:t>1/2O</a:t>
            </a:r>
            <a:r>
              <a:rPr lang="en-US" altLang="ja-JP" sz="2000" b="0" i="0" dirty="0">
                <a:solidFill>
                  <a:srgbClr val="333333"/>
                </a:solidFill>
                <a:effectLst/>
                <a:latin typeface="Hiragino Kaku Gothic ProN"/>
              </a:rPr>
              <a:t>2</a:t>
            </a:r>
            <a:r>
              <a:rPr lang="ja-JP" altLang="en-US" sz="3200" b="0" i="0" dirty="0">
                <a:solidFill>
                  <a:srgbClr val="333333"/>
                </a:solidFill>
                <a:effectLst/>
                <a:latin typeface="Hiragino Kaku Gothic ProN"/>
              </a:rPr>
              <a:t>（ｇ）→</a:t>
            </a:r>
            <a:r>
              <a:rPr lang="en-US" altLang="ja-JP" sz="3200" b="0" i="0" dirty="0">
                <a:solidFill>
                  <a:srgbClr val="333333"/>
                </a:solidFill>
                <a:effectLst/>
                <a:latin typeface="Hiragino Kaku Gothic ProN"/>
              </a:rPr>
              <a:t>CO</a:t>
            </a:r>
            <a:r>
              <a:rPr lang="en-US" altLang="ja-JP" sz="2000" b="0" i="0" dirty="0">
                <a:solidFill>
                  <a:srgbClr val="333333"/>
                </a:solidFill>
                <a:effectLst/>
                <a:latin typeface="Hiragino Kaku Gothic ProN"/>
              </a:rPr>
              <a:t>2</a:t>
            </a:r>
            <a:r>
              <a:rPr lang="ja-JP" altLang="en-US" sz="3200" b="0" i="0" dirty="0">
                <a:solidFill>
                  <a:srgbClr val="333333"/>
                </a:solidFill>
                <a:effectLst/>
                <a:latin typeface="Hiragino Kaku Gothic ProN"/>
              </a:rPr>
              <a:t>（ｇ）</a:t>
            </a:r>
          </a:p>
          <a:p>
            <a:pPr marL="0" indent="0" algn="l">
              <a:lnSpc>
                <a:spcPct val="110000"/>
              </a:lnSpc>
              <a:buNone/>
            </a:pPr>
            <a:r>
              <a:rPr lang="ja-JP" altLang="en-US" sz="3200" b="0" i="0" dirty="0">
                <a:solidFill>
                  <a:srgbClr val="333333"/>
                </a:solidFill>
                <a:effectLst/>
                <a:latin typeface="Hiragino Kaku Gothic ProN"/>
              </a:rPr>
              <a:t>ただし、各成分の標準生成熱は以下のとおりであり、（ｇ）は気体状態を示す</a:t>
            </a:r>
            <a:endParaRPr lang="en-US" altLang="ja-JP" sz="3200" b="0" i="0" dirty="0">
              <a:solidFill>
                <a:srgbClr val="333333"/>
              </a:solidFill>
              <a:effectLst/>
              <a:latin typeface="Hiragino Kaku Gothic ProN"/>
            </a:endParaRPr>
          </a:p>
          <a:p>
            <a:pPr marL="0" indent="0" algn="l">
              <a:lnSpc>
                <a:spcPct val="110000"/>
              </a:lnSpc>
              <a:buNone/>
            </a:pPr>
            <a:endParaRPr lang="ja-JP" altLang="en-US" sz="3200" b="0" i="0" dirty="0">
              <a:solidFill>
                <a:srgbClr val="333333"/>
              </a:solidFill>
              <a:effectLst/>
              <a:latin typeface="Hiragino Kaku Gothic ProN"/>
            </a:endParaRPr>
          </a:p>
          <a:p>
            <a:pPr marL="0" indent="0" algn="l">
              <a:lnSpc>
                <a:spcPct val="110000"/>
              </a:lnSpc>
              <a:buNone/>
            </a:pPr>
            <a:r>
              <a:rPr lang="en-US" altLang="ja-JP" sz="3200" b="0" i="0" dirty="0">
                <a:solidFill>
                  <a:srgbClr val="333333"/>
                </a:solidFill>
                <a:effectLst/>
                <a:latin typeface="Hiragino Kaku Gothic ProN"/>
              </a:rPr>
              <a:t>CO</a:t>
            </a:r>
            <a:r>
              <a:rPr lang="ja-JP" altLang="en-US" sz="3200" b="0" i="0" dirty="0">
                <a:solidFill>
                  <a:srgbClr val="333333"/>
                </a:solidFill>
                <a:effectLst/>
                <a:latin typeface="Hiragino Kaku Gothic ProN"/>
              </a:rPr>
              <a:t>（ｇ）：－</a:t>
            </a:r>
            <a:r>
              <a:rPr lang="en-US" altLang="ja-JP" sz="3200" b="0" i="0" dirty="0">
                <a:solidFill>
                  <a:srgbClr val="333333"/>
                </a:solidFill>
                <a:effectLst/>
                <a:latin typeface="Hiragino Kaku Gothic ProN"/>
              </a:rPr>
              <a:t>110.5</a:t>
            </a:r>
            <a:r>
              <a:rPr lang="ja-JP" altLang="en-US" sz="3200" b="0" i="0" dirty="0">
                <a:solidFill>
                  <a:srgbClr val="333333"/>
                </a:solidFill>
                <a:effectLst/>
                <a:latin typeface="Hiragino Kaku Gothic ProN"/>
              </a:rPr>
              <a:t>ｋ</a:t>
            </a:r>
            <a:r>
              <a:rPr lang="en-US" altLang="ja-JP" sz="3200" b="0" i="0" dirty="0">
                <a:solidFill>
                  <a:srgbClr val="333333"/>
                </a:solidFill>
                <a:effectLst/>
                <a:latin typeface="Hiragino Kaku Gothic ProN"/>
              </a:rPr>
              <a:t>J/mol</a:t>
            </a:r>
            <a:r>
              <a:rPr lang="ja-JP" altLang="en-US" sz="3200" b="0" i="0" dirty="0">
                <a:solidFill>
                  <a:srgbClr val="333333"/>
                </a:solidFill>
                <a:effectLst/>
                <a:latin typeface="Hiragino Kaku Gothic ProN"/>
              </a:rPr>
              <a:t>　</a:t>
            </a:r>
            <a:r>
              <a:rPr lang="en-US" altLang="ja-JP" sz="3200" b="0" i="0" dirty="0">
                <a:solidFill>
                  <a:srgbClr val="333333"/>
                </a:solidFill>
                <a:effectLst/>
                <a:latin typeface="Hiragino Kaku Gothic ProN"/>
              </a:rPr>
              <a:t>CO</a:t>
            </a:r>
            <a:r>
              <a:rPr lang="en-US" altLang="ja-JP" sz="2000" b="0" i="0" dirty="0">
                <a:solidFill>
                  <a:srgbClr val="333333"/>
                </a:solidFill>
                <a:effectLst/>
                <a:latin typeface="Hiragino Kaku Gothic ProN"/>
              </a:rPr>
              <a:t>2</a:t>
            </a:r>
            <a:r>
              <a:rPr lang="ja-JP" altLang="en-US" sz="3200" b="0" i="0" dirty="0">
                <a:solidFill>
                  <a:srgbClr val="333333"/>
                </a:solidFill>
                <a:effectLst/>
                <a:latin typeface="Hiragino Kaku Gothic ProN"/>
              </a:rPr>
              <a:t>（ｇ）：－</a:t>
            </a:r>
            <a:r>
              <a:rPr lang="en-US" altLang="ja-JP" sz="3200" b="0" i="0" dirty="0">
                <a:solidFill>
                  <a:srgbClr val="333333"/>
                </a:solidFill>
                <a:effectLst/>
                <a:latin typeface="Hiragino Kaku Gothic ProN"/>
              </a:rPr>
              <a:t>393.5</a:t>
            </a:r>
            <a:r>
              <a:rPr lang="ja-JP" altLang="en-US" sz="3200" b="0" i="0" dirty="0">
                <a:solidFill>
                  <a:srgbClr val="333333"/>
                </a:solidFill>
                <a:effectLst/>
                <a:latin typeface="Hiragino Kaku Gothic ProN"/>
              </a:rPr>
              <a:t>ｋ</a:t>
            </a:r>
            <a:r>
              <a:rPr lang="en-US" altLang="ja-JP" sz="3200" b="0" i="0" dirty="0">
                <a:solidFill>
                  <a:srgbClr val="333333"/>
                </a:solidFill>
                <a:effectLst/>
                <a:latin typeface="Hiragino Kaku Gothic ProN"/>
              </a:rPr>
              <a:t>J/mol</a:t>
            </a:r>
            <a:br>
              <a:rPr lang="en-US" altLang="ja-JP" sz="3200" b="0" i="0" dirty="0">
                <a:solidFill>
                  <a:srgbClr val="333333"/>
                </a:solidFill>
                <a:effectLst/>
                <a:latin typeface="Hiragino Kaku Gothic ProN"/>
              </a:rPr>
            </a:br>
            <a:r>
              <a:rPr lang="en-US" altLang="ja-JP" sz="3200" b="0" i="0" dirty="0">
                <a:solidFill>
                  <a:srgbClr val="333333"/>
                </a:solidFill>
                <a:effectLst/>
                <a:latin typeface="Hiragino Kaku Gothic ProN"/>
              </a:rPr>
              <a:t>O</a:t>
            </a:r>
            <a:r>
              <a:rPr lang="en-US" altLang="ja-JP" sz="2000" dirty="0">
                <a:solidFill>
                  <a:srgbClr val="333333"/>
                </a:solidFill>
                <a:latin typeface="Hiragino Kaku Gothic ProN"/>
              </a:rPr>
              <a:t>2</a:t>
            </a:r>
            <a:r>
              <a:rPr lang="ja-JP" altLang="en-US" sz="3200" b="0" i="0" dirty="0">
                <a:solidFill>
                  <a:srgbClr val="333333"/>
                </a:solidFill>
                <a:effectLst/>
                <a:latin typeface="Hiragino Kaku Gothic ProN"/>
              </a:rPr>
              <a:t>（ｇ）：</a:t>
            </a:r>
            <a:r>
              <a:rPr lang="en-US" altLang="ja-JP" sz="3200" b="0" i="0" dirty="0">
                <a:solidFill>
                  <a:srgbClr val="333333"/>
                </a:solidFill>
                <a:effectLst/>
                <a:latin typeface="Hiragino Kaku Gothic ProN"/>
              </a:rPr>
              <a:t>0</a:t>
            </a:r>
            <a:r>
              <a:rPr lang="ja-JP" altLang="en-US" sz="3200" b="0" i="0" dirty="0">
                <a:solidFill>
                  <a:srgbClr val="333333"/>
                </a:solidFill>
                <a:effectLst/>
                <a:latin typeface="Hiragino Kaku Gothic ProN"/>
              </a:rPr>
              <a:t>ｋ</a:t>
            </a:r>
            <a:r>
              <a:rPr lang="en-US" altLang="ja-JP" sz="3200" b="0" i="0" dirty="0">
                <a:solidFill>
                  <a:srgbClr val="333333"/>
                </a:solidFill>
                <a:effectLst/>
                <a:latin typeface="Hiragino Kaku Gothic ProN"/>
              </a:rPr>
              <a:t>J/mol</a:t>
            </a:r>
          </a:p>
          <a:p>
            <a:pPr marL="0" indent="0">
              <a:buFont typeface="Arial" panose="020B0604020202020204" pitchFamily="34" charset="0"/>
              <a:buNone/>
            </a:pPr>
            <a:endParaRPr lang="ja-JP" altLang="en-US" sz="4400" dirty="0"/>
          </a:p>
        </p:txBody>
      </p:sp>
      <p:sp>
        <p:nvSpPr>
          <p:cNvPr id="12" name="タイトル 1">
            <a:extLst>
              <a:ext uri="{FF2B5EF4-FFF2-40B4-BE49-F238E27FC236}">
                <a16:creationId xmlns:a16="http://schemas.microsoft.com/office/drawing/2014/main" id="{21799679-88F5-4D47-9808-579217FB8DB1}"/>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3" name="L 字 12">
            <a:extLst>
              <a:ext uri="{FF2B5EF4-FFF2-40B4-BE49-F238E27FC236}">
                <a16:creationId xmlns:a16="http://schemas.microsoft.com/office/drawing/2014/main" id="{BEFC78E2-5FB7-4807-AF38-7078A0329310}"/>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27AE0669-96E9-4507-823B-78540CE4DEB7}"/>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5DBC44B2-9AD3-421C-A5A6-C9A1EBC735E5}"/>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0AE35C39-86D2-4FDE-A613-C9F0F022A6CE}"/>
              </a:ext>
            </a:extLst>
          </p:cNvPr>
          <p:cNvSpPr/>
          <p:nvPr/>
        </p:nvSpPr>
        <p:spPr>
          <a:xfrm rot="13518342">
            <a:off x="1001027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2B40E6DA-86F8-409C-A791-4B496FBB0F51}"/>
              </a:ext>
            </a:extLst>
          </p:cNvPr>
          <p:cNvSpPr/>
          <p:nvPr/>
        </p:nvSpPr>
        <p:spPr>
          <a:xfrm rot="13518342">
            <a:off x="9719653"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E9B6FCA4-55E0-4FD8-A08F-2B12E4DC05B5}"/>
              </a:ext>
            </a:extLst>
          </p:cNvPr>
          <p:cNvSpPr/>
          <p:nvPr/>
        </p:nvSpPr>
        <p:spPr>
          <a:xfrm rot="13518342">
            <a:off x="9427281" y="257458"/>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21B695F0-9EF5-4174-B5E6-8623CE5AB4FF}"/>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46582179-F036-4C17-BC65-33BDE3430F6C}"/>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F86AB5B5-0EE0-46D3-B4D8-A522B5BC6740}"/>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94D0364B-7552-419F-9796-AE2C3F63C287}"/>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3" name="L 字 22">
            <a:extLst>
              <a:ext uri="{FF2B5EF4-FFF2-40B4-BE49-F238E27FC236}">
                <a16:creationId xmlns:a16="http://schemas.microsoft.com/office/drawing/2014/main" id="{C785ED44-97A9-4E05-BB89-757BF53D8FD2}"/>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194576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41502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0" name="テキスト ボックス 9">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kumimoji="1"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標準反応熱</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903246" y="1867796"/>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5" name="コンテンツ プレースホルダー 5">
            <a:extLst>
              <a:ext uri="{FF2B5EF4-FFF2-40B4-BE49-F238E27FC236}">
                <a16:creationId xmlns:a16="http://schemas.microsoft.com/office/drawing/2014/main" id="{F3FCA94B-D33E-4299-A670-370D427D05E6}"/>
              </a:ext>
            </a:extLst>
          </p:cNvPr>
          <p:cNvSpPr txBox="1">
            <a:spLocks/>
          </p:cNvSpPr>
          <p:nvPr/>
        </p:nvSpPr>
        <p:spPr>
          <a:xfrm>
            <a:off x="1030786" y="1969234"/>
            <a:ext cx="9923881" cy="3376768"/>
          </a:xfrm>
          <a:prstGeom prst="rect">
            <a:avLst/>
          </a:prstGeom>
          <a:ln w="28575">
            <a:solidFill>
              <a:schemeClr val="tx1"/>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10000"/>
              </a:lnSpc>
              <a:buFont typeface="Arial" panose="020B0604020202020204" pitchFamily="34" charset="0"/>
              <a:buNone/>
            </a:pPr>
            <a:r>
              <a:rPr lang="ja-JP" altLang="en-US" sz="2800" b="1" i="0" dirty="0">
                <a:solidFill>
                  <a:srgbClr val="333333"/>
                </a:solidFill>
                <a:effectLst/>
              </a:rPr>
              <a:t>次の標準反応熱（ｋ</a:t>
            </a:r>
            <a:r>
              <a:rPr lang="en-US" altLang="ja-JP" sz="2800" b="1" i="0" dirty="0">
                <a:solidFill>
                  <a:srgbClr val="333333"/>
                </a:solidFill>
                <a:effectLst/>
              </a:rPr>
              <a:t>J/mol</a:t>
            </a:r>
            <a:r>
              <a:rPr lang="ja-JP" altLang="en-US" sz="2800" b="1" i="0" dirty="0">
                <a:solidFill>
                  <a:srgbClr val="333333"/>
                </a:solidFill>
                <a:effectLst/>
              </a:rPr>
              <a:t>）はいくらか</a:t>
            </a:r>
            <a:endParaRPr lang="en-US" altLang="ja-JP" sz="2800" b="1" i="0" dirty="0">
              <a:solidFill>
                <a:srgbClr val="333333"/>
              </a:solidFill>
              <a:effectLst/>
            </a:endParaRPr>
          </a:p>
          <a:p>
            <a:pPr marL="0" indent="0" algn="l">
              <a:lnSpc>
                <a:spcPct val="110000"/>
              </a:lnSpc>
              <a:buNone/>
            </a:pPr>
            <a:r>
              <a:rPr lang="en-US" altLang="ja-JP" sz="3200" b="0" i="0" dirty="0">
                <a:solidFill>
                  <a:srgbClr val="333333"/>
                </a:solidFill>
                <a:effectLst/>
                <a:latin typeface="Hiragino Kaku Gothic ProN"/>
              </a:rPr>
              <a:t>CO</a:t>
            </a:r>
            <a:r>
              <a:rPr lang="ja-JP" altLang="en-US" sz="3200" b="0" i="0" dirty="0">
                <a:solidFill>
                  <a:srgbClr val="333333"/>
                </a:solidFill>
                <a:effectLst/>
                <a:latin typeface="Hiragino Kaku Gothic ProN"/>
              </a:rPr>
              <a:t>（ｇ）</a:t>
            </a:r>
            <a:r>
              <a:rPr lang="en-US" altLang="ja-JP" sz="3200" b="0" i="0" dirty="0">
                <a:solidFill>
                  <a:srgbClr val="333333"/>
                </a:solidFill>
                <a:effectLst/>
                <a:latin typeface="Hiragino Kaku Gothic ProN"/>
              </a:rPr>
              <a:t>+</a:t>
            </a:r>
            <a:r>
              <a:rPr lang="ja-JP" altLang="en-US" sz="3200" b="0" i="0" dirty="0">
                <a:solidFill>
                  <a:srgbClr val="333333"/>
                </a:solidFill>
                <a:effectLst/>
                <a:latin typeface="Hiragino Kaku Gothic ProN"/>
              </a:rPr>
              <a:t>　</a:t>
            </a:r>
            <a:r>
              <a:rPr lang="en-US" altLang="ja-JP" sz="3200" b="0" i="0" dirty="0">
                <a:solidFill>
                  <a:srgbClr val="333333"/>
                </a:solidFill>
                <a:effectLst/>
                <a:latin typeface="Hiragino Kaku Gothic ProN"/>
              </a:rPr>
              <a:t>1/2O</a:t>
            </a:r>
            <a:r>
              <a:rPr lang="en-US" altLang="ja-JP" sz="2000" b="0" i="0" dirty="0">
                <a:solidFill>
                  <a:srgbClr val="333333"/>
                </a:solidFill>
                <a:effectLst/>
                <a:latin typeface="Hiragino Kaku Gothic ProN"/>
              </a:rPr>
              <a:t>2</a:t>
            </a:r>
            <a:r>
              <a:rPr lang="ja-JP" altLang="en-US" sz="3200" b="0" i="0" dirty="0">
                <a:solidFill>
                  <a:srgbClr val="333333"/>
                </a:solidFill>
                <a:effectLst/>
                <a:latin typeface="Hiragino Kaku Gothic ProN"/>
              </a:rPr>
              <a:t>（ｇ）→</a:t>
            </a:r>
            <a:r>
              <a:rPr lang="en-US" altLang="ja-JP" sz="3200" b="0" i="0" dirty="0">
                <a:solidFill>
                  <a:srgbClr val="333333"/>
                </a:solidFill>
                <a:effectLst/>
                <a:latin typeface="Hiragino Kaku Gothic ProN"/>
              </a:rPr>
              <a:t>CO</a:t>
            </a:r>
            <a:r>
              <a:rPr lang="en-US" altLang="ja-JP" sz="2000" b="0" i="0" dirty="0">
                <a:solidFill>
                  <a:srgbClr val="333333"/>
                </a:solidFill>
                <a:effectLst/>
                <a:latin typeface="Hiragino Kaku Gothic ProN"/>
              </a:rPr>
              <a:t>2</a:t>
            </a:r>
            <a:r>
              <a:rPr lang="ja-JP" altLang="en-US" sz="3200" b="0" i="0" dirty="0">
                <a:solidFill>
                  <a:srgbClr val="333333"/>
                </a:solidFill>
                <a:effectLst/>
                <a:latin typeface="Hiragino Kaku Gothic ProN"/>
              </a:rPr>
              <a:t>（ｇ）</a:t>
            </a:r>
          </a:p>
          <a:p>
            <a:pPr marL="0" indent="0" algn="l">
              <a:lnSpc>
                <a:spcPct val="110000"/>
              </a:lnSpc>
              <a:buNone/>
            </a:pPr>
            <a:r>
              <a:rPr lang="ja-JP" altLang="en-US" sz="3200" b="0" i="0" dirty="0">
                <a:solidFill>
                  <a:srgbClr val="333333"/>
                </a:solidFill>
                <a:effectLst/>
                <a:latin typeface="Hiragino Kaku Gothic ProN"/>
              </a:rPr>
              <a:t>ただし、各成分の標準生成熱は以下のとおりであり、（ｇ）は気体状態を示す</a:t>
            </a:r>
            <a:endParaRPr lang="en-US" altLang="ja-JP" sz="3200" b="0" i="0" dirty="0">
              <a:solidFill>
                <a:srgbClr val="333333"/>
              </a:solidFill>
              <a:effectLst/>
              <a:latin typeface="Hiragino Kaku Gothic ProN"/>
            </a:endParaRPr>
          </a:p>
          <a:p>
            <a:pPr marL="0" indent="0" algn="l">
              <a:lnSpc>
                <a:spcPct val="110000"/>
              </a:lnSpc>
              <a:buNone/>
            </a:pPr>
            <a:endParaRPr lang="ja-JP" altLang="en-US" sz="3200" b="0" i="0" dirty="0">
              <a:solidFill>
                <a:srgbClr val="333333"/>
              </a:solidFill>
              <a:effectLst/>
              <a:latin typeface="Hiragino Kaku Gothic ProN"/>
            </a:endParaRPr>
          </a:p>
          <a:p>
            <a:pPr marL="0" indent="0" algn="l">
              <a:lnSpc>
                <a:spcPct val="110000"/>
              </a:lnSpc>
              <a:buNone/>
            </a:pPr>
            <a:r>
              <a:rPr lang="en-US" altLang="ja-JP" sz="3200" b="0" i="0" dirty="0">
                <a:solidFill>
                  <a:srgbClr val="333333"/>
                </a:solidFill>
                <a:effectLst/>
                <a:latin typeface="Hiragino Kaku Gothic ProN"/>
              </a:rPr>
              <a:t>CO</a:t>
            </a:r>
            <a:r>
              <a:rPr lang="ja-JP" altLang="en-US" sz="3200" b="0" i="0" dirty="0">
                <a:solidFill>
                  <a:srgbClr val="333333"/>
                </a:solidFill>
                <a:effectLst/>
                <a:latin typeface="Hiragino Kaku Gothic ProN"/>
              </a:rPr>
              <a:t>（ｇ）：－</a:t>
            </a:r>
            <a:r>
              <a:rPr lang="en-US" altLang="ja-JP" sz="3200" b="0" i="0" dirty="0">
                <a:solidFill>
                  <a:srgbClr val="333333"/>
                </a:solidFill>
                <a:effectLst/>
                <a:latin typeface="Hiragino Kaku Gothic ProN"/>
              </a:rPr>
              <a:t>110.5</a:t>
            </a:r>
            <a:r>
              <a:rPr lang="ja-JP" altLang="en-US" sz="3200" b="0" i="0" dirty="0">
                <a:solidFill>
                  <a:srgbClr val="333333"/>
                </a:solidFill>
                <a:effectLst/>
                <a:latin typeface="Hiragino Kaku Gothic ProN"/>
              </a:rPr>
              <a:t>ｋ</a:t>
            </a:r>
            <a:r>
              <a:rPr lang="en-US" altLang="ja-JP" sz="3200" b="0" i="0" dirty="0">
                <a:solidFill>
                  <a:srgbClr val="333333"/>
                </a:solidFill>
                <a:effectLst/>
                <a:latin typeface="Hiragino Kaku Gothic ProN"/>
              </a:rPr>
              <a:t>J/mol</a:t>
            </a:r>
            <a:r>
              <a:rPr lang="ja-JP" altLang="en-US" sz="3200" b="0" i="0" dirty="0">
                <a:solidFill>
                  <a:srgbClr val="333333"/>
                </a:solidFill>
                <a:effectLst/>
                <a:latin typeface="Hiragino Kaku Gothic ProN"/>
              </a:rPr>
              <a:t>　</a:t>
            </a:r>
            <a:r>
              <a:rPr lang="en-US" altLang="ja-JP" sz="3200" b="0" i="0" dirty="0">
                <a:solidFill>
                  <a:srgbClr val="333333"/>
                </a:solidFill>
                <a:effectLst/>
                <a:latin typeface="Hiragino Kaku Gothic ProN"/>
              </a:rPr>
              <a:t>CO</a:t>
            </a:r>
            <a:r>
              <a:rPr lang="en-US" altLang="ja-JP" sz="2000" b="0" i="0" dirty="0">
                <a:solidFill>
                  <a:srgbClr val="333333"/>
                </a:solidFill>
                <a:effectLst/>
                <a:latin typeface="Hiragino Kaku Gothic ProN"/>
              </a:rPr>
              <a:t>2</a:t>
            </a:r>
            <a:r>
              <a:rPr lang="ja-JP" altLang="en-US" sz="3200" b="0" i="0" dirty="0">
                <a:solidFill>
                  <a:srgbClr val="333333"/>
                </a:solidFill>
                <a:effectLst/>
                <a:latin typeface="Hiragino Kaku Gothic ProN"/>
              </a:rPr>
              <a:t>（ｇ）：－</a:t>
            </a:r>
            <a:r>
              <a:rPr lang="en-US" altLang="ja-JP" sz="3200" b="0" i="0" dirty="0">
                <a:solidFill>
                  <a:srgbClr val="333333"/>
                </a:solidFill>
                <a:effectLst/>
                <a:latin typeface="Hiragino Kaku Gothic ProN"/>
              </a:rPr>
              <a:t>393.5</a:t>
            </a:r>
            <a:r>
              <a:rPr lang="ja-JP" altLang="en-US" sz="3200" b="0" i="0" dirty="0">
                <a:solidFill>
                  <a:srgbClr val="333333"/>
                </a:solidFill>
                <a:effectLst/>
                <a:latin typeface="Hiragino Kaku Gothic ProN"/>
              </a:rPr>
              <a:t>ｋ</a:t>
            </a:r>
            <a:r>
              <a:rPr lang="en-US" altLang="ja-JP" sz="3200" b="0" i="0" dirty="0">
                <a:solidFill>
                  <a:srgbClr val="333333"/>
                </a:solidFill>
                <a:effectLst/>
                <a:latin typeface="Hiragino Kaku Gothic ProN"/>
              </a:rPr>
              <a:t>J/mol</a:t>
            </a:r>
            <a:br>
              <a:rPr lang="en-US" altLang="ja-JP" sz="3200" b="0" i="0" dirty="0">
                <a:solidFill>
                  <a:srgbClr val="333333"/>
                </a:solidFill>
                <a:effectLst/>
                <a:latin typeface="Hiragino Kaku Gothic ProN"/>
              </a:rPr>
            </a:br>
            <a:r>
              <a:rPr lang="en-US" altLang="ja-JP" sz="3200" b="0" i="0" dirty="0">
                <a:solidFill>
                  <a:srgbClr val="333333"/>
                </a:solidFill>
                <a:effectLst/>
                <a:latin typeface="Hiragino Kaku Gothic ProN"/>
              </a:rPr>
              <a:t>O</a:t>
            </a:r>
            <a:r>
              <a:rPr lang="en-US" altLang="ja-JP" sz="2000" dirty="0">
                <a:solidFill>
                  <a:srgbClr val="333333"/>
                </a:solidFill>
                <a:latin typeface="Hiragino Kaku Gothic ProN"/>
              </a:rPr>
              <a:t>2</a:t>
            </a:r>
            <a:r>
              <a:rPr lang="ja-JP" altLang="en-US" sz="3200" b="0" i="0" dirty="0">
                <a:solidFill>
                  <a:srgbClr val="333333"/>
                </a:solidFill>
                <a:effectLst/>
                <a:latin typeface="Hiragino Kaku Gothic ProN"/>
              </a:rPr>
              <a:t>（ｇ）：</a:t>
            </a:r>
            <a:r>
              <a:rPr lang="en-US" altLang="ja-JP" sz="3200" b="0" i="0" dirty="0">
                <a:solidFill>
                  <a:srgbClr val="333333"/>
                </a:solidFill>
                <a:effectLst/>
                <a:latin typeface="Hiragino Kaku Gothic ProN"/>
              </a:rPr>
              <a:t>0</a:t>
            </a:r>
            <a:r>
              <a:rPr lang="ja-JP" altLang="en-US" sz="3200" b="0" i="0" dirty="0">
                <a:solidFill>
                  <a:srgbClr val="333333"/>
                </a:solidFill>
                <a:effectLst/>
                <a:latin typeface="Hiragino Kaku Gothic ProN"/>
              </a:rPr>
              <a:t>ｋ</a:t>
            </a:r>
            <a:r>
              <a:rPr lang="en-US" altLang="ja-JP" sz="3200" b="0" i="0" dirty="0">
                <a:solidFill>
                  <a:srgbClr val="333333"/>
                </a:solidFill>
                <a:effectLst/>
                <a:latin typeface="Hiragino Kaku Gothic ProN"/>
              </a:rPr>
              <a:t>J/mol</a:t>
            </a:r>
          </a:p>
          <a:p>
            <a:pPr marL="0" indent="0">
              <a:buFont typeface="Arial" panose="020B0604020202020204" pitchFamily="34" charset="0"/>
              <a:buNone/>
            </a:pPr>
            <a:endParaRPr lang="ja-JP" altLang="en-US" sz="4400" dirty="0"/>
          </a:p>
        </p:txBody>
      </p:sp>
      <p:sp>
        <p:nvSpPr>
          <p:cNvPr id="8" name="コンテンツ プレースホルダー 5">
            <a:extLst>
              <a:ext uri="{FF2B5EF4-FFF2-40B4-BE49-F238E27FC236}">
                <a16:creationId xmlns:a16="http://schemas.microsoft.com/office/drawing/2014/main" id="{F7AE8F80-EE18-4829-8896-E622D8BC16D0}"/>
              </a:ext>
            </a:extLst>
          </p:cNvPr>
          <p:cNvSpPr txBox="1">
            <a:spLocks/>
          </p:cNvSpPr>
          <p:nvPr/>
        </p:nvSpPr>
        <p:spPr>
          <a:xfrm>
            <a:off x="0" y="5463570"/>
            <a:ext cx="2209755" cy="58477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600" b="1" dirty="0">
                <a:solidFill>
                  <a:schemeClr val="accent1">
                    <a:lumMod val="75000"/>
                  </a:schemeClr>
                </a:solidFill>
                <a:latin typeface="Hiragino Kaku Gothic ProN"/>
              </a:rPr>
              <a:t>計算式</a:t>
            </a:r>
            <a:endParaRPr lang="ja-JP" altLang="en-US" b="1" dirty="0">
              <a:solidFill>
                <a:schemeClr val="accent1">
                  <a:lumMod val="75000"/>
                </a:schemeClr>
              </a:solidFill>
            </a:endParaRPr>
          </a:p>
        </p:txBody>
      </p:sp>
      <p:sp>
        <p:nvSpPr>
          <p:cNvPr id="9" name="コンテンツ プレースホルダー 5">
            <a:extLst>
              <a:ext uri="{FF2B5EF4-FFF2-40B4-BE49-F238E27FC236}">
                <a16:creationId xmlns:a16="http://schemas.microsoft.com/office/drawing/2014/main" id="{B458BCAB-27DF-4B1E-A15E-BE6A65BAFA85}"/>
              </a:ext>
            </a:extLst>
          </p:cNvPr>
          <p:cNvSpPr txBox="1">
            <a:spLocks/>
          </p:cNvSpPr>
          <p:nvPr/>
        </p:nvSpPr>
        <p:spPr>
          <a:xfrm>
            <a:off x="132130" y="5935542"/>
            <a:ext cx="11916995" cy="885318"/>
          </a:xfrm>
          <a:prstGeom prst="rect">
            <a:avLst/>
          </a:prstGeom>
          <a:solidFill>
            <a:schemeClr val="bg1">
              <a:lumMod val="95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6200"/>
              </a:lnSpc>
              <a:buNone/>
            </a:pPr>
            <a:r>
              <a:rPr lang="ja-JP" altLang="en-US" sz="3400" i="0" dirty="0">
                <a:solidFill>
                  <a:schemeClr val="accent1">
                    <a:lumMod val="75000"/>
                  </a:schemeClr>
                </a:solidFill>
                <a:effectLst/>
                <a:latin typeface="Hiragino Kaku Gothic ProN"/>
              </a:rPr>
              <a:t>標準反応熱＝右辺の標準生成熱の和ー左辺の標準生成熱の和</a:t>
            </a:r>
            <a:endParaRPr lang="en-US" altLang="ja-JP" sz="3400" i="0" dirty="0">
              <a:solidFill>
                <a:schemeClr val="accent1">
                  <a:lumMod val="75000"/>
                </a:schemeClr>
              </a:solidFill>
              <a:effectLst/>
              <a:latin typeface="Hiragino Kaku Gothic ProN"/>
            </a:endParaRPr>
          </a:p>
        </p:txBody>
      </p:sp>
      <p:sp>
        <p:nvSpPr>
          <p:cNvPr id="12" name="タイトル 1">
            <a:extLst>
              <a:ext uri="{FF2B5EF4-FFF2-40B4-BE49-F238E27FC236}">
                <a16:creationId xmlns:a16="http://schemas.microsoft.com/office/drawing/2014/main" id="{09800F33-7622-4622-8CFE-BD152556E92C}"/>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3" name="L 字 12">
            <a:extLst>
              <a:ext uri="{FF2B5EF4-FFF2-40B4-BE49-F238E27FC236}">
                <a16:creationId xmlns:a16="http://schemas.microsoft.com/office/drawing/2014/main" id="{22C851DD-56E5-4502-84FD-00243EE2E40C}"/>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84032342-97C9-49E9-929A-7952D25D598F}"/>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AF53C661-30AA-46C5-8E1F-DB41BD642627}"/>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AC85C1DC-FED6-4A4F-B9A5-5383F3F0DC9C}"/>
              </a:ext>
            </a:extLst>
          </p:cNvPr>
          <p:cNvSpPr/>
          <p:nvPr/>
        </p:nvSpPr>
        <p:spPr>
          <a:xfrm rot="13518342">
            <a:off x="1001027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2BDE586A-ED60-4153-BEFE-42CF7AF832CD}"/>
              </a:ext>
            </a:extLst>
          </p:cNvPr>
          <p:cNvSpPr/>
          <p:nvPr/>
        </p:nvSpPr>
        <p:spPr>
          <a:xfrm rot="13518342">
            <a:off x="9719653"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FEA6852A-E3DA-47D6-B4DC-9C092E7FF0B2}"/>
              </a:ext>
            </a:extLst>
          </p:cNvPr>
          <p:cNvSpPr/>
          <p:nvPr/>
        </p:nvSpPr>
        <p:spPr>
          <a:xfrm rot="13518342">
            <a:off x="9427281" y="257458"/>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DB5D49E2-2916-48CD-B501-C1CD63390DEA}"/>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253E5C8E-C6CF-4979-BA4E-9FD24E80DC80}"/>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86A711A3-879D-4BA3-9EAB-BC3F38C780D1}"/>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45000D8E-CA77-461F-8E45-678B89F99F0C}"/>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3" name="L 字 22">
            <a:extLst>
              <a:ext uri="{FF2B5EF4-FFF2-40B4-BE49-F238E27FC236}">
                <a16:creationId xmlns:a16="http://schemas.microsoft.com/office/drawing/2014/main" id="{EA7CE04E-97FF-4CB8-B944-BBEB93D953BE}"/>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2189157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0" name="テキスト ボックス 9">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kumimoji="1"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標準反応熱</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FA90DCEB-77ED-440A-BC42-7349E475D395}"/>
              </a:ext>
            </a:extLst>
          </p:cNvPr>
          <p:cNvSpPr txBox="1"/>
          <p:nvPr/>
        </p:nvSpPr>
        <p:spPr>
          <a:xfrm>
            <a:off x="264162" y="2563812"/>
            <a:ext cx="10979572" cy="3816429"/>
          </a:xfrm>
          <a:prstGeom prst="rect">
            <a:avLst/>
          </a:prstGeom>
          <a:noFill/>
        </p:spPr>
        <p:txBody>
          <a:bodyPr wrap="square" rtlCol="0">
            <a:spAutoFit/>
          </a:bodyPr>
          <a:lstStyle/>
          <a:p>
            <a:r>
              <a:rPr lang="ja-JP" altLang="en-US" sz="2800" i="0" dirty="0">
                <a:solidFill>
                  <a:schemeClr val="accent1">
                    <a:lumMod val="75000"/>
                  </a:schemeClr>
                </a:solidFill>
                <a:effectLst/>
                <a:latin typeface="メイリオ" panose="020B0604030504040204" pitchFamily="50" charset="-128"/>
                <a:ea typeface="メイリオ" panose="020B0604030504040204" pitchFamily="50" charset="-128"/>
              </a:rPr>
              <a:t>標準反応熱＝右辺の標準生成熱の和ー左辺の標準生成熱の和より</a:t>
            </a:r>
            <a:endParaRPr lang="en-US" altLang="ja-JP" sz="2800" i="0" dirty="0">
              <a:solidFill>
                <a:schemeClr val="accent1">
                  <a:lumMod val="75000"/>
                </a:schemeClr>
              </a:solidFill>
              <a:effectLst/>
              <a:latin typeface="メイリオ" panose="020B0604030504040204" pitchFamily="50" charset="-128"/>
              <a:ea typeface="メイリオ" panose="020B0604030504040204" pitchFamily="50" charset="-128"/>
            </a:endParaRPr>
          </a:p>
          <a:p>
            <a:endParaRPr lang="en-US" altLang="ja-JP" sz="2800" b="0" i="0" dirty="0">
              <a:solidFill>
                <a:srgbClr val="333333"/>
              </a:solidFill>
              <a:effectLst/>
              <a:latin typeface="メイリオ" panose="020B0604030504040204" pitchFamily="50" charset="-128"/>
              <a:ea typeface="メイリオ" panose="020B0604030504040204" pitchFamily="50" charset="-128"/>
            </a:endParaRPr>
          </a:p>
          <a:p>
            <a:r>
              <a:rPr lang="ja-JP" altLang="en-US" sz="2800" b="0" i="0" dirty="0">
                <a:solidFill>
                  <a:srgbClr val="333333"/>
                </a:solidFill>
                <a:effectLst/>
                <a:latin typeface="メイリオ" panose="020B0604030504040204" pitchFamily="50" charset="-128"/>
                <a:ea typeface="メイリオ" panose="020B0604030504040204" pitchFamily="50" charset="-128"/>
              </a:rPr>
              <a:t>標準</a:t>
            </a:r>
            <a:r>
              <a:rPr lang="zh-TW" altLang="en-US" sz="2800" b="0" i="0" dirty="0">
                <a:solidFill>
                  <a:srgbClr val="333333"/>
                </a:solidFill>
                <a:effectLst/>
                <a:latin typeface="メイリオ" panose="020B0604030504040204" pitchFamily="50" charset="-128"/>
                <a:ea typeface="メイリオ" panose="020B0604030504040204" pitchFamily="50" charset="-128"/>
              </a:rPr>
              <a:t>反応熱＝</a:t>
            </a:r>
            <a:r>
              <a:rPr lang="en-US" altLang="zh-TW" sz="2800" b="0" i="0" dirty="0">
                <a:solidFill>
                  <a:srgbClr val="333333"/>
                </a:solidFill>
                <a:effectLst/>
                <a:latin typeface="メイリオ" panose="020B0604030504040204" pitchFamily="50" charset="-128"/>
                <a:ea typeface="メイリオ" panose="020B0604030504040204" pitchFamily="50" charset="-128"/>
              </a:rPr>
              <a:t>-395.5</a:t>
            </a:r>
            <a:r>
              <a:rPr lang="zh-TW" altLang="en-US" sz="2800" b="0" i="0" dirty="0">
                <a:solidFill>
                  <a:srgbClr val="333333"/>
                </a:solidFill>
                <a:effectLst/>
                <a:latin typeface="メイリオ" panose="020B0604030504040204" pitchFamily="50" charset="-128"/>
                <a:ea typeface="メイリオ" panose="020B0604030504040204" pitchFamily="50" charset="-128"/>
              </a:rPr>
              <a:t>－（</a:t>
            </a:r>
            <a:r>
              <a:rPr lang="en-US" altLang="zh-TW" sz="2800" b="0" i="0" dirty="0">
                <a:solidFill>
                  <a:srgbClr val="333333"/>
                </a:solidFill>
                <a:effectLst/>
                <a:latin typeface="メイリオ" panose="020B0604030504040204" pitchFamily="50" charset="-128"/>
                <a:ea typeface="メイリオ" panose="020B0604030504040204" pitchFamily="50" charset="-128"/>
              </a:rPr>
              <a:t>-110.5+0.5×0</a:t>
            </a:r>
            <a:r>
              <a:rPr lang="zh-TW" altLang="en-US" sz="2800" b="0" i="0" dirty="0">
                <a:solidFill>
                  <a:srgbClr val="333333"/>
                </a:solidFill>
                <a:effectLst/>
                <a:latin typeface="メイリオ" panose="020B0604030504040204" pitchFamily="50" charset="-128"/>
                <a:ea typeface="メイリオ" panose="020B0604030504040204" pitchFamily="50" charset="-128"/>
              </a:rPr>
              <a:t>）</a:t>
            </a:r>
            <a:br>
              <a:rPr lang="zh-TW" altLang="en-US" sz="2800" dirty="0">
                <a:latin typeface="メイリオ" panose="020B0604030504040204" pitchFamily="50" charset="-128"/>
                <a:ea typeface="メイリオ" panose="020B0604030504040204" pitchFamily="50" charset="-128"/>
              </a:rPr>
            </a:br>
            <a:endParaRPr lang="en-US" altLang="zh-TW" sz="2800" dirty="0">
              <a:latin typeface="メイリオ" panose="020B0604030504040204" pitchFamily="50" charset="-128"/>
              <a:ea typeface="メイリオ" panose="020B0604030504040204" pitchFamily="50" charset="-128"/>
            </a:endParaRPr>
          </a:p>
          <a:p>
            <a:r>
              <a:rPr lang="zh-TW" altLang="en-US" sz="2800" b="0" i="0" dirty="0">
                <a:solidFill>
                  <a:srgbClr val="333333"/>
                </a:solidFill>
                <a:effectLst/>
                <a:latin typeface="メイリオ" panose="020B0604030504040204" pitchFamily="50" charset="-128"/>
                <a:ea typeface="メイリオ" panose="020B0604030504040204" pitchFamily="50" charset="-128"/>
              </a:rPr>
              <a:t>＝</a:t>
            </a:r>
            <a:r>
              <a:rPr lang="en-US" altLang="zh-TW" sz="2800" b="0" i="0" dirty="0">
                <a:solidFill>
                  <a:srgbClr val="333333"/>
                </a:solidFill>
                <a:effectLst/>
                <a:latin typeface="メイリオ" panose="020B0604030504040204" pitchFamily="50" charset="-128"/>
                <a:ea typeface="メイリオ" panose="020B0604030504040204" pitchFamily="50" charset="-128"/>
              </a:rPr>
              <a:t>-395.5+110.5</a:t>
            </a:r>
            <a:br>
              <a:rPr lang="zh-TW" altLang="en-US" sz="2800" dirty="0">
                <a:latin typeface="メイリオ" panose="020B0604030504040204" pitchFamily="50" charset="-128"/>
                <a:ea typeface="メイリオ" panose="020B0604030504040204" pitchFamily="50" charset="-128"/>
              </a:rPr>
            </a:br>
            <a:endParaRPr lang="en-US" altLang="zh-TW" sz="2800" dirty="0">
              <a:latin typeface="メイリオ" panose="020B0604030504040204" pitchFamily="50" charset="-128"/>
              <a:ea typeface="メイリオ" panose="020B0604030504040204" pitchFamily="50" charset="-128"/>
            </a:endParaRPr>
          </a:p>
          <a:p>
            <a:r>
              <a:rPr lang="zh-TW" altLang="en-US" sz="2800" b="0" i="0" dirty="0">
                <a:solidFill>
                  <a:srgbClr val="333333"/>
                </a:solidFill>
                <a:effectLst/>
                <a:latin typeface="メイリオ" panose="020B0604030504040204" pitchFamily="50" charset="-128"/>
                <a:ea typeface="メイリオ" panose="020B0604030504040204" pitchFamily="50" charset="-128"/>
              </a:rPr>
              <a:t>＝</a:t>
            </a:r>
            <a:r>
              <a:rPr lang="en-US" altLang="zh-TW" sz="2800" b="1" i="0" u="sng" dirty="0">
                <a:solidFill>
                  <a:srgbClr val="FFC000"/>
                </a:solidFill>
                <a:effectLst/>
                <a:latin typeface="メイリオ" panose="020B0604030504040204" pitchFamily="50" charset="-128"/>
                <a:ea typeface="メイリオ" panose="020B0604030504040204" pitchFamily="50" charset="-128"/>
              </a:rPr>
              <a:t>–283</a:t>
            </a:r>
            <a:r>
              <a:rPr lang="zh-TW" altLang="en-US" sz="2800" b="1" i="0" u="sng" dirty="0">
                <a:solidFill>
                  <a:srgbClr val="FFC000"/>
                </a:solidFill>
                <a:effectLst/>
                <a:latin typeface="メイリオ" panose="020B0604030504040204" pitchFamily="50" charset="-128"/>
                <a:ea typeface="メイリオ" panose="020B0604030504040204" pitchFamily="50" charset="-128"/>
              </a:rPr>
              <a:t>ｋ</a:t>
            </a:r>
            <a:r>
              <a:rPr lang="en-US" altLang="zh-TW" sz="2800" b="1" i="0" u="sng" dirty="0">
                <a:solidFill>
                  <a:srgbClr val="FFC000"/>
                </a:solidFill>
                <a:effectLst/>
                <a:latin typeface="メイリオ" panose="020B0604030504040204" pitchFamily="50" charset="-128"/>
                <a:ea typeface="メイリオ" panose="020B0604030504040204" pitchFamily="50" charset="-128"/>
              </a:rPr>
              <a:t>J/mol</a:t>
            </a:r>
            <a:endParaRPr lang="en-US" altLang="ja-JP" sz="2800" i="0" u="sng" dirty="0">
              <a:solidFill>
                <a:srgbClr val="FFC000"/>
              </a:solidFill>
              <a:effectLst/>
              <a:latin typeface="メイリオ" panose="020B0604030504040204" pitchFamily="50" charset="-128"/>
              <a:ea typeface="メイリオ" panose="020B0604030504040204" pitchFamily="50" charset="-128"/>
            </a:endParaRPr>
          </a:p>
          <a:p>
            <a:endParaRPr lang="en-US" altLang="ja-JP" sz="2800" i="0" dirty="0">
              <a:solidFill>
                <a:schemeClr val="accent1">
                  <a:lumMod val="75000"/>
                </a:schemeClr>
              </a:solidFill>
              <a:effectLst/>
              <a:latin typeface="Hiragino Kaku Gothic ProN"/>
            </a:endParaRPr>
          </a:p>
          <a:p>
            <a:endParaRPr kumimoji="1" lang="ja-JP" altLang="en-US" dirty="0"/>
          </a:p>
        </p:txBody>
      </p:sp>
      <p:sp>
        <p:nvSpPr>
          <p:cNvPr id="12" name="タイトル 1">
            <a:extLst>
              <a:ext uri="{FF2B5EF4-FFF2-40B4-BE49-F238E27FC236}">
                <a16:creationId xmlns:a16="http://schemas.microsoft.com/office/drawing/2014/main" id="{B9A7AC17-FB22-4A5E-B326-594D28151269}"/>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3" name="L 字 12">
            <a:extLst>
              <a:ext uri="{FF2B5EF4-FFF2-40B4-BE49-F238E27FC236}">
                <a16:creationId xmlns:a16="http://schemas.microsoft.com/office/drawing/2014/main" id="{EB4BFE85-3327-4728-ACD3-C882D42620CF}"/>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B127CD2B-948E-49C7-B345-AC1245655AE1}"/>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DCFA9541-5D39-4755-BA06-71444B6C2454}"/>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85BA6663-3EBF-42B2-A00A-E6AB3034F2C2}"/>
              </a:ext>
            </a:extLst>
          </p:cNvPr>
          <p:cNvSpPr/>
          <p:nvPr/>
        </p:nvSpPr>
        <p:spPr>
          <a:xfrm rot="13518342">
            <a:off x="1001027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719B5FB0-9669-45B1-B09C-419182D0A9C1}"/>
              </a:ext>
            </a:extLst>
          </p:cNvPr>
          <p:cNvSpPr/>
          <p:nvPr/>
        </p:nvSpPr>
        <p:spPr>
          <a:xfrm rot="13518342">
            <a:off x="9719653"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C3A8B7F9-1C4D-4FE3-89B2-A81A6E92F053}"/>
              </a:ext>
            </a:extLst>
          </p:cNvPr>
          <p:cNvSpPr/>
          <p:nvPr/>
        </p:nvSpPr>
        <p:spPr>
          <a:xfrm rot="13518342">
            <a:off x="9427281" y="257458"/>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7FCE73AB-9171-49E1-877B-B9B2B3DCD8CC}"/>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209576CE-6D1E-4921-B96A-A3AF4114C77E}"/>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4D7AA16A-B153-4074-8748-24CEEF1216B8}"/>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DA203E19-6651-4D0F-87DC-7433D35BDD5A}"/>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3" name="L 字 22">
            <a:extLst>
              <a:ext uri="{FF2B5EF4-FFF2-40B4-BE49-F238E27FC236}">
                <a16:creationId xmlns:a16="http://schemas.microsoft.com/office/drawing/2014/main" id="{1D62928C-756E-4744-A64C-4A7AA1E6C5D6}"/>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923885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E6CFD33E-2873-40E1-B82A-84D5D8895069}"/>
              </a:ext>
            </a:extLst>
          </p:cNvPr>
          <p:cNvSpPr txBox="1"/>
          <p:nvPr/>
        </p:nvSpPr>
        <p:spPr>
          <a:xfrm>
            <a:off x="4365879" y="1141809"/>
            <a:ext cx="8277986" cy="707886"/>
          </a:xfrm>
          <a:prstGeom prst="rect">
            <a:avLst/>
          </a:prstGeom>
          <a:noFill/>
        </p:spPr>
        <p:txBody>
          <a:bodyPr wrap="square">
            <a:spAutoFit/>
          </a:bodyPr>
          <a:lstStyle/>
          <a:p>
            <a:r>
              <a:rPr lang="ja-JP" altLang="en-US" sz="4000" b="1" dirty="0">
                <a:solidFill>
                  <a:schemeClr val="tx1">
                    <a:lumMod val="50000"/>
                    <a:lumOff val="50000"/>
                  </a:schemeClr>
                </a:solidFill>
                <a:latin typeface="メイリオ" panose="020B0604030504040204" pitchFamily="50" charset="-128"/>
                <a:ea typeface="メイリオ" panose="020B0604030504040204" pitchFamily="50" charset="-128"/>
              </a:rPr>
              <a:t>化学平衡</a:t>
            </a:r>
            <a:endParaRPr kumimoji="1" lang="en-US" altLang="ja-JP" sz="40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271214" y="1189937"/>
            <a:ext cx="94665" cy="530580"/>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3">
            <a:extLst>
              <a:ext uri="{FF2B5EF4-FFF2-40B4-BE49-F238E27FC236}">
                <a16:creationId xmlns:a16="http://schemas.microsoft.com/office/drawing/2014/main" id="{6156C5B2-C2A4-47E5-93F7-E6255EF4FAD8}"/>
              </a:ext>
            </a:extLst>
          </p:cNvPr>
          <p:cNvGraphicFramePr>
            <a:graphicFrameLocks noGrp="1"/>
          </p:cNvGraphicFramePr>
          <p:nvPr>
            <p:extLst>
              <p:ext uri="{D42A27DB-BD31-4B8C-83A1-F6EECF244321}">
                <p14:modId xmlns:p14="http://schemas.microsoft.com/office/powerpoint/2010/main" val="2041072754"/>
              </p:ext>
            </p:extLst>
          </p:nvPr>
        </p:nvGraphicFramePr>
        <p:xfrm>
          <a:off x="355597" y="3228559"/>
          <a:ext cx="11600609" cy="1778730"/>
        </p:xfrm>
        <a:graphic>
          <a:graphicData uri="http://schemas.openxmlformats.org/drawingml/2006/table">
            <a:tbl>
              <a:tblPr firstRow="1" bandRow="1">
                <a:tableStyleId>{5C22544A-7EE6-4342-B048-85BDC9FD1C3A}</a:tableStyleId>
              </a:tblPr>
              <a:tblGrid>
                <a:gridCol w="1144879">
                  <a:extLst>
                    <a:ext uri="{9D8B030D-6E8A-4147-A177-3AD203B41FA5}">
                      <a16:colId xmlns:a16="http://schemas.microsoft.com/office/drawing/2014/main" val="1634429330"/>
                    </a:ext>
                  </a:extLst>
                </a:gridCol>
                <a:gridCol w="1045573">
                  <a:extLst>
                    <a:ext uri="{9D8B030D-6E8A-4147-A177-3AD203B41FA5}">
                      <a16:colId xmlns:a16="http://schemas.microsoft.com/office/drawing/2014/main" val="3726115999"/>
                    </a:ext>
                  </a:extLst>
                </a:gridCol>
                <a:gridCol w="1045573">
                  <a:extLst>
                    <a:ext uri="{9D8B030D-6E8A-4147-A177-3AD203B41FA5}">
                      <a16:colId xmlns:a16="http://schemas.microsoft.com/office/drawing/2014/main" val="3048573417"/>
                    </a:ext>
                  </a:extLst>
                </a:gridCol>
                <a:gridCol w="1045573">
                  <a:extLst>
                    <a:ext uri="{9D8B030D-6E8A-4147-A177-3AD203B41FA5}">
                      <a16:colId xmlns:a16="http://schemas.microsoft.com/office/drawing/2014/main" val="3010782129"/>
                    </a:ext>
                  </a:extLst>
                </a:gridCol>
                <a:gridCol w="1045573">
                  <a:extLst>
                    <a:ext uri="{9D8B030D-6E8A-4147-A177-3AD203B41FA5}">
                      <a16:colId xmlns:a16="http://schemas.microsoft.com/office/drawing/2014/main" val="335960424"/>
                    </a:ext>
                  </a:extLst>
                </a:gridCol>
                <a:gridCol w="1045573">
                  <a:extLst>
                    <a:ext uri="{9D8B030D-6E8A-4147-A177-3AD203B41FA5}">
                      <a16:colId xmlns:a16="http://schemas.microsoft.com/office/drawing/2014/main" val="351938480"/>
                    </a:ext>
                  </a:extLst>
                </a:gridCol>
                <a:gridCol w="1045573">
                  <a:extLst>
                    <a:ext uri="{9D8B030D-6E8A-4147-A177-3AD203B41FA5}">
                      <a16:colId xmlns:a16="http://schemas.microsoft.com/office/drawing/2014/main" val="2966431412"/>
                    </a:ext>
                  </a:extLst>
                </a:gridCol>
                <a:gridCol w="1045573">
                  <a:extLst>
                    <a:ext uri="{9D8B030D-6E8A-4147-A177-3AD203B41FA5}">
                      <a16:colId xmlns:a16="http://schemas.microsoft.com/office/drawing/2014/main" val="1543819157"/>
                    </a:ext>
                  </a:extLst>
                </a:gridCol>
                <a:gridCol w="1045573">
                  <a:extLst>
                    <a:ext uri="{9D8B030D-6E8A-4147-A177-3AD203B41FA5}">
                      <a16:colId xmlns:a16="http://schemas.microsoft.com/office/drawing/2014/main" val="680473742"/>
                    </a:ext>
                  </a:extLst>
                </a:gridCol>
                <a:gridCol w="1045573">
                  <a:extLst>
                    <a:ext uri="{9D8B030D-6E8A-4147-A177-3AD203B41FA5}">
                      <a16:colId xmlns:a16="http://schemas.microsoft.com/office/drawing/2014/main" val="863917282"/>
                    </a:ext>
                  </a:extLst>
                </a:gridCol>
                <a:gridCol w="1045573">
                  <a:extLst>
                    <a:ext uri="{9D8B030D-6E8A-4147-A177-3AD203B41FA5}">
                      <a16:colId xmlns:a16="http://schemas.microsoft.com/office/drawing/2014/main" val="3533076870"/>
                    </a:ext>
                  </a:extLst>
                </a:gridCol>
              </a:tblGrid>
              <a:tr h="592910">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2020</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2019</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2018</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2017</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2016</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2015</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2014</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2013</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2012</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2011</a:t>
                      </a:r>
                      <a:r>
                        <a:rPr kumimoji="1" lang="ja-JP" altLang="en-US" dirty="0">
                          <a:latin typeface="メイリオ" panose="020B0604030504040204" pitchFamily="50" charset="-128"/>
                          <a:ea typeface="メイリオ" panose="020B0604030504040204" pitchFamily="50" charset="-128"/>
                        </a:rPr>
                        <a:t>年</a:t>
                      </a:r>
                    </a:p>
                  </a:txBody>
                  <a:tcPr/>
                </a:tc>
                <a:extLst>
                  <a:ext uri="{0D108BD9-81ED-4DB2-BD59-A6C34878D82A}">
                    <a16:rowId xmlns:a16="http://schemas.microsoft.com/office/drawing/2014/main" val="3071848153"/>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文章問題</a:t>
                      </a: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extLst>
                  <a:ext uri="{0D108BD9-81ED-4DB2-BD59-A6C34878D82A}">
                    <a16:rowId xmlns:a16="http://schemas.microsoft.com/office/drawing/2014/main" val="4143109766"/>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計算問題</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17182116"/>
                  </a:ext>
                </a:extLst>
              </a:tr>
            </a:tbl>
          </a:graphicData>
        </a:graphic>
      </p:graphicFrame>
      <p:sp>
        <p:nvSpPr>
          <p:cNvPr id="8" name="テキスト ボックス 7">
            <a:extLst>
              <a:ext uri="{FF2B5EF4-FFF2-40B4-BE49-F238E27FC236}">
                <a16:creationId xmlns:a16="http://schemas.microsoft.com/office/drawing/2014/main" id="{B51EA6AB-70FC-4F7B-8842-45E2AB39D023}"/>
              </a:ext>
            </a:extLst>
          </p:cNvPr>
          <p:cNvSpPr txBox="1"/>
          <p:nvPr/>
        </p:nvSpPr>
        <p:spPr>
          <a:xfrm>
            <a:off x="8896081" y="5197108"/>
            <a:ext cx="3343564"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○：出題　◎誤答として出題</a:t>
            </a:r>
          </a:p>
        </p:txBody>
      </p:sp>
      <p:sp>
        <p:nvSpPr>
          <p:cNvPr id="9" name="タイトル 1">
            <a:extLst>
              <a:ext uri="{FF2B5EF4-FFF2-40B4-BE49-F238E27FC236}">
                <a16:creationId xmlns:a16="http://schemas.microsoft.com/office/drawing/2014/main" id="{4A8EAC19-AFED-41BE-9594-00D57B95C52E}"/>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2" name="L 字 11">
            <a:extLst>
              <a:ext uri="{FF2B5EF4-FFF2-40B4-BE49-F238E27FC236}">
                <a16:creationId xmlns:a16="http://schemas.microsoft.com/office/drawing/2014/main" id="{E1BBAC52-84C4-4CA3-A972-F17D2B253B15}"/>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1A5463CF-DDF8-4727-9174-D0584A152824}"/>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CFE4D388-8C48-49F6-BD2A-EBDFD9B1A73C}"/>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F283698A-BE18-45F4-956D-1F219C9079E7}"/>
              </a:ext>
            </a:extLst>
          </p:cNvPr>
          <p:cNvSpPr/>
          <p:nvPr/>
        </p:nvSpPr>
        <p:spPr>
          <a:xfrm rot="13518342">
            <a:off x="1001027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471DA2C7-92D8-45FE-9E27-7AE7600CE83E}"/>
              </a:ext>
            </a:extLst>
          </p:cNvPr>
          <p:cNvSpPr/>
          <p:nvPr/>
        </p:nvSpPr>
        <p:spPr>
          <a:xfrm rot="13518342">
            <a:off x="9719653" y="278579"/>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1F80CAC2-9A28-4CEB-912B-E592AB1D8BDE}"/>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98110E58-AD20-4997-9ADE-EA3792711F82}"/>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829738F7-FBC2-498A-9D37-1CAABDF77E74}"/>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FBDBC0E5-7816-459D-96E8-6C9CBA1B903F}"/>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FCF7ED6F-7426-4572-AFD5-36C16CB385D1}"/>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3BA407D5-2246-4854-8BF5-A40155DF9E1B}"/>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2930959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6FF29CA-4A80-4FAA-8297-658DA3B64393}"/>
              </a:ext>
            </a:extLst>
          </p:cNvPr>
          <p:cNvSpPr txBox="1"/>
          <p:nvPr/>
        </p:nvSpPr>
        <p:spPr>
          <a:xfrm>
            <a:off x="66349" y="1100741"/>
            <a:ext cx="8277986" cy="584775"/>
          </a:xfrm>
          <a:prstGeom prst="rect">
            <a:avLst/>
          </a:prstGeom>
          <a:noFill/>
        </p:spPr>
        <p:txBody>
          <a:bodyPr wrap="square">
            <a:spAutoFit/>
          </a:bodyPr>
          <a:lstStyle/>
          <a:p>
            <a:r>
              <a:rPr kumimoji="1"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化学平衡</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9847A57E-41E9-42F2-872E-2F54059951B1}"/>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コンテンツ プレースホルダー 5">
            <a:extLst>
              <a:ext uri="{FF2B5EF4-FFF2-40B4-BE49-F238E27FC236}">
                <a16:creationId xmlns:a16="http://schemas.microsoft.com/office/drawing/2014/main" id="{29F2FB26-BF0A-4B97-BCB8-102C04E1C38D}"/>
              </a:ext>
            </a:extLst>
          </p:cNvPr>
          <p:cNvSpPr txBox="1">
            <a:spLocks/>
          </p:cNvSpPr>
          <p:nvPr/>
        </p:nvSpPr>
        <p:spPr>
          <a:xfrm>
            <a:off x="-27388" y="2196211"/>
            <a:ext cx="12246775" cy="14184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3600" i="0" dirty="0">
                <a:solidFill>
                  <a:srgbClr val="333333"/>
                </a:solidFill>
                <a:effectLst/>
                <a:latin typeface="Hiragino Kaku Gothic ProN"/>
              </a:rPr>
              <a:t>可逆反応において、</a:t>
            </a:r>
            <a:endParaRPr lang="en-US" altLang="ja-JP" sz="3600" i="0" dirty="0">
              <a:solidFill>
                <a:srgbClr val="333333"/>
              </a:solidFill>
              <a:effectLst/>
              <a:latin typeface="Hiragino Kaku Gothic ProN"/>
            </a:endParaRPr>
          </a:p>
          <a:p>
            <a:pPr marL="0" indent="0" algn="l">
              <a:buNone/>
            </a:pPr>
            <a:r>
              <a:rPr lang="ja-JP" altLang="en-US" sz="3600" dirty="0">
                <a:solidFill>
                  <a:srgbClr val="333333"/>
                </a:solidFill>
                <a:latin typeface="Hiragino Kaku Gothic ProN"/>
              </a:rPr>
              <a:t>　　　　　</a:t>
            </a:r>
            <a:r>
              <a:rPr lang="ja-JP" altLang="en-US" sz="3600" i="0" dirty="0">
                <a:solidFill>
                  <a:srgbClr val="333333"/>
                </a:solidFill>
                <a:effectLst/>
                <a:latin typeface="Hiragino Kaku Gothic ProN"/>
              </a:rPr>
              <a:t>順方向と逆方向の</a:t>
            </a:r>
            <a:r>
              <a:rPr lang="ja-JP" altLang="en-US" sz="3600" b="1" i="0" u="sng" dirty="0">
                <a:solidFill>
                  <a:srgbClr val="FFC000"/>
                </a:solidFill>
                <a:effectLst/>
                <a:latin typeface="Hiragino Kaku Gothic ProN"/>
              </a:rPr>
              <a:t>反応速度が等しく</a:t>
            </a:r>
            <a:r>
              <a:rPr lang="ja-JP" altLang="en-US" sz="3600" i="0" dirty="0">
                <a:solidFill>
                  <a:srgbClr val="333333"/>
                </a:solidFill>
                <a:effectLst/>
                <a:latin typeface="Hiragino Kaku Gothic ProN"/>
              </a:rPr>
              <a:t>なった状態</a:t>
            </a:r>
            <a:endParaRPr lang="en-US" altLang="ja-JP" sz="4800" i="0" u="sng" dirty="0">
              <a:solidFill>
                <a:srgbClr val="EAB200"/>
              </a:solidFill>
              <a:effectLst/>
              <a:latin typeface="Hiragino Kaku Gothic ProN"/>
            </a:endParaRPr>
          </a:p>
          <a:p>
            <a:pPr marL="0" indent="0" algn="l">
              <a:buNone/>
            </a:pPr>
            <a:endParaRPr lang="en-US" altLang="ja-JP" sz="4000" i="0" dirty="0">
              <a:effectLst/>
              <a:latin typeface="Hiragino Kaku Gothic ProN"/>
            </a:endParaRPr>
          </a:p>
          <a:p>
            <a:pPr marL="0" indent="0" algn="l">
              <a:buNone/>
            </a:pPr>
            <a:endParaRPr lang="en-US" altLang="ja-JP" sz="4000" i="0" dirty="0">
              <a:effectLst/>
              <a:latin typeface="Hiragino Kaku Gothic ProN"/>
            </a:endParaRPr>
          </a:p>
          <a:p>
            <a:pPr marL="0" indent="0" algn="l">
              <a:buNone/>
            </a:pPr>
            <a:endParaRPr lang="en-US" altLang="ja-JP" sz="4000" i="0" dirty="0">
              <a:effectLst/>
              <a:latin typeface="Hiragino Kaku Gothic ProN"/>
            </a:endParaRPr>
          </a:p>
          <a:p>
            <a:pPr marL="0" indent="0" algn="l">
              <a:buNone/>
            </a:pPr>
            <a:endParaRPr lang="ja-JP" altLang="en-US" sz="1050" i="0" dirty="0">
              <a:effectLst/>
              <a:latin typeface="Hiragino Kaku Gothic ProN"/>
            </a:endParaRPr>
          </a:p>
          <a:p>
            <a:pPr marL="0" indent="0">
              <a:buFont typeface="Arial" panose="020B0604020202020204" pitchFamily="34" charset="0"/>
              <a:buNone/>
            </a:pPr>
            <a:endParaRPr lang="ja-JP" altLang="en-US" sz="3200" dirty="0"/>
          </a:p>
        </p:txBody>
      </p:sp>
      <p:sp>
        <p:nvSpPr>
          <p:cNvPr id="6" name="コンテンツ プレースホルダー 5">
            <a:extLst>
              <a:ext uri="{FF2B5EF4-FFF2-40B4-BE49-F238E27FC236}">
                <a16:creationId xmlns:a16="http://schemas.microsoft.com/office/drawing/2014/main" id="{CF35A5AB-1D22-4F5C-9B07-7F32EB45A6C6}"/>
              </a:ext>
            </a:extLst>
          </p:cNvPr>
          <p:cNvSpPr txBox="1">
            <a:spLocks/>
          </p:cNvSpPr>
          <p:nvPr/>
        </p:nvSpPr>
        <p:spPr>
          <a:xfrm>
            <a:off x="690114" y="3979449"/>
            <a:ext cx="10075653" cy="12127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en-US" altLang="ja-JP" sz="4400" b="1" i="0" dirty="0">
                <a:solidFill>
                  <a:srgbClr val="333333"/>
                </a:solidFill>
                <a:effectLst/>
              </a:rPr>
              <a:t>CO</a:t>
            </a:r>
            <a:r>
              <a:rPr lang="ja-JP" altLang="en-US" sz="4400" b="1" i="0" dirty="0">
                <a:solidFill>
                  <a:srgbClr val="333333"/>
                </a:solidFill>
                <a:effectLst/>
              </a:rPr>
              <a:t>　</a:t>
            </a:r>
            <a:r>
              <a:rPr lang="en-US" altLang="ja-JP" sz="4400" b="1" i="0" dirty="0">
                <a:solidFill>
                  <a:srgbClr val="333333"/>
                </a:solidFill>
                <a:effectLst/>
              </a:rPr>
              <a:t>+</a:t>
            </a:r>
            <a:r>
              <a:rPr lang="ja-JP" altLang="en-US" sz="4400" b="1" i="0" dirty="0">
                <a:solidFill>
                  <a:srgbClr val="333333"/>
                </a:solidFill>
                <a:effectLst/>
              </a:rPr>
              <a:t>　</a:t>
            </a:r>
            <a:r>
              <a:rPr lang="en-US" altLang="ja-JP" sz="4400" b="1" i="0" dirty="0">
                <a:solidFill>
                  <a:srgbClr val="333333"/>
                </a:solidFill>
                <a:effectLst/>
              </a:rPr>
              <a:t>H</a:t>
            </a:r>
            <a:r>
              <a:rPr lang="en-US" altLang="ja-JP" b="1" i="0" dirty="0">
                <a:solidFill>
                  <a:srgbClr val="333333"/>
                </a:solidFill>
                <a:effectLst/>
              </a:rPr>
              <a:t>2</a:t>
            </a:r>
            <a:r>
              <a:rPr lang="en-US" altLang="ja-JP" sz="4400" b="1" i="0" dirty="0">
                <a:solidFill>
                  <a:srgbClr val="333333"/>
                </a:solidFill>
                <a:effectLst/>
              </a:rPr>
              <a:t>O</a:t>
            </a:r>
            <a:r>
              <a:rPr lang="ja-JP" altLang="en-US" sz="4400" b="1" i="0" dirty="0">
                <a:solidFill>
                  <a:srgbClr val="333333"/>
                </a:solidFill>
                <a:effectLst/>
              </a:rPr>
              <a:t>　　　　</a:t>
            </a:r>
            <a:r>
              <a:rPr lang="en-US" altLang="ja-JP" sz="4400" b="1" i="0" dirty="0">
                <a:solidFill>
                  <a:srgbClr val="333333"/>
                </a:solidFill>
                <a:effectLst/>
              </a:rPr>
              <a:t>CO</a:t>
            </a:r>
            <a:r>
              <a:rPr lang="en-US" altLang="ja-JP" b="1" i="0" dirty="0">
                <a:solidFill>
                  <a:srgbClr val="333333"/>
                </a:solidFill>
                <a:effectLst/>
              </a:rPr>
              <a:t>2</a:t>
            </a:r>
            <a:r>
              <a:rPr lang="ja-JP" altLang="en-US" sz="4400" b="1" i="0" dirty="0">
                <a:solidFill>
                  <a:srgbClr val="333333"/>
                </a:solidFill>
                <a:effectLst/>
              </a:rPr>
              <a:t>　</a:t>
            </a:r>
            <a:r>
              <a:rPr lang="en-US" altLang="ja-JP" sz="4400" b="1" i="0" dirty="0">
                <a:solidFill>
                  <a:srgbClr val="333333"/>
                </a:solidFill>
                <a:effectLst/>
              </a:rPr>
              <a:t>+</a:t>
            </a:r>
            <a:r>
              <a:rPr lang="ja-JP" altLang="en-US" sz="4400" b="1" i="0" dirty="0">
                <a:solidFill>
                  <a:srgbClr val="333333"/>
                </a:solidFill>
                <a:effectLst/>
              </a:rPr>
              <a:t>　</a:t>
            </a:r>
            <a:r>
              <a:rPr lang="en-US" altLang="ja-JP" sz="4400" b="1" i="0" dirty="0">
                <a:solidFill>
                  <a:srgbClr val="333333"/>
                </a:solidFill>
                <a:effectLst/>
              </a:rPr>
              <a:t>H</a:t>
            </a:r>
            <a:r>
              <a:rPr lang="en-US" altLang="ja-JP" b="1" i="0" dirty="0">
                <a:solidFill>
                  <a:srgbClr val="333333"/>
                </a:solidFill>
                <a:effectLst/>
              </a:rPr>
              <a:t>2</a:t>
            </a:r>
            <a:endParaRPr lang="ja-JP" altLang="en-US" sz="4800" b="1" dirty="0"/>
          </a:p>
        </p:txBody>
      </p:sp>
      <p:sp>
        <p:nvSpPr>
          <p:cNvPr id="7" name="矢印: 右 6">
            <a:extLst>
              <a:ext uri="{FF2B5EF4-FFF2-40B4-BE49-F238E27FC236}">
                <a16:creationId xmlns:a16="http://schemas.microsoft.com/office/drawing/2014/main" id="{C60D089A-7402-4FC2-99A3-FCB8D1A8DFA9}"/>
              </a:ext>
            </a:extLst>
          </p:cNvPr>
          <p:cNvSpPr/>
          <p:nvPr/>
        </p:nvSpPr>
        <p:spPr>
          <a:xfrm>
            <a:off x="4804914" y="3858154"/>
            <a:ext cx="1380226" cy="345057"/>
          </a:xfrm>
          <a:prstGeom prst="rightArrow">
            <a:avLst/>
          </a:prstGeom>
          <a:solidFill>
            <a:srgbClr val="D4DFF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矢印: 右 7">
            <a:extLst>
              <a:ext uri="{FF2B5EF4-FFF2-40B4-BE49-F238E27FC236}">
                <a16:creationId xmlns:a16="http://schemas.microsoft.com/office/drawing/2014/main" id="{ADAEE1D8-2132-4591-A392-91E3F3F64E26}"/>
              </a:ext>
            </a:extLst>
          </p:cNvPr>
          <p:cNvSpPr/>
          <p:nvPr/>
        </p:nvSpPr>
        <p:spPr>
          <a:xfrm rot="10800000">
            <a:off x="4804914" y="4360281"/>
            <a:ext cx="1380226" cy="345057"/>
          </a:xfrm>
          <a:prstGeom prst="rightArrow">
            <a:avLst/>
          </a:prstGeom>
          <a:solidFill>
            <a:srgbClr val="D4DFF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5">
            <a:extLst>
              <a:ext uri="{FF2B5EF4-FFF2-40B4-BE49-F238E27FC236}">
                <a16:creationId xmlns:a16="http://schemas.microsoft.com/office/drawing/2014/main" id="{23A68408-8F5D-4907-90E9-ECD6AE8BD99D}"/>
              </a:ext>
            </a:extLst>
          </p:cNvPr>
          <p:cNvSpPr txBox="1">
            <a:spLocks/>
          </p:cNvSpPr>
          <p:nvPr/>
        </p:nvSpPr>
        <p:spPr>
          <a:xfrm>
            <a:off x="468560" y="5557012"/>
            <a:ext cx="10728527" cy="562556"/>
          </a:xfrm>
          <a:prstGeom prst="rect">
            <a:avLst/>
          </a:prstGeom>
          <a:solidFill>
            <a:srgbClr val="F1F3F6"/>
          </a:solidFill>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3600" i="0" dirty="0">
                <a:effectLst/>
                <a:latin typeface="Hiragino Kaku Gothic ProN"/>
              </a:rPr>
              <a:t>平衡時に反応物と生成物の構成比が見かけ上変化しない</a:t>
            </a:r>
          </a:p>
          <a:p>
            <a:pPr marL="0" indent="0" algn="l">
              <a:buNone/>
            </a:pPr>
            <a:endParaRPr lang="en-US" altLang="ja-JP" sz="3600" i="0" dirty="0">
              <a:effectLst/>
              <a:latin typeface="Hiragino Kaku Gothic ProN"/>
            </a:endParaRPr>
          </a:p>
          <a:p>
            <a:pPr marL="0" indent="0" algn="l">
              <a:buNone/>
            </a:pPr>
            <a:endParaRPr lang="en-US" altLang="ja-JP" sz="3600" i="0" dirty="0">
              <a:effectLst/>
              <a:latin typeface="Hiragino Kaku Gothic ProN"/>
            </a:endParaRPr>
          </a:p>
          <a:p>
            <a:pPr marL="0" indent="0" algn="l">
              <a:buNone/>
            </a:pPr>
            <a:endParaRPr lang="en-US" altLang="ja-JP" sz="3600" i="0" dirty="0">
              <a:effectLst/>
              <a:latin typeface="Hiragino Kaku Gothic ProN"/>
            </a:endParaRPr>
          </a:p>
          <a:p>
            <a:pPr marL="0" indent="0" algn="l">
              <a:buNone/>
            </a:pPr>
            <a:endParaRPr lang="ja-JP" altLang="en-US" sz="1000" i="0" dirty="0">
              <a:effectLst/>
              <a:latin typeface="Hiragino Kaku Gothic ProN"/>
            </a:endParaRPr>
          </a:p>
          <a:p>
            <a:pPr marL="0" indent="0">
              <a:buFont typeface="Arial" panose="020B0604020202020204" pitchFamily="34" charset="0"/>
              <a:buNone/>
            </a:pPr>
            <a:endParaRPr lang="ja-JP" altLang="en-US" dirty="0"/>
          </a:p>
        </p:txBody>
      </p:sp>
      <p:sp>
        <p:nvSpPr>
          <p:cNvPr id="12" name="タイトル 1">
            <a:extLst>
              <a:ext uri="{FF2B5EF4-FFF2-40B4-BE49-F238E27FC236}">
                <a16:creationId xmlns:a16="http://schemas.microsoft.com/office/drawing/2014/main" id="{BBE6DE7A-EC5A-4512-B5DD-20D82990EEAF}"/>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3" name="L 字 12">
            <a:extLst>
              <a:ext uri="{FF2B5EF4-FFF2-40B4-BE49-F238E27FC236}">
                <a16:creationId xmlns:a16="http://schemas.microsoft.com/office/drawing/2014/main" id="{206E6EB5-5E0A-4597-B5D8-B1E6EE5A76F8}"/>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3DB57018-75C4-4EFC-8C45-AF24CDB23FDA}"/>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E4B11580-CFAB-4480-8299-D6A4F979E880}"/>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50268ACD-993F-4575-90DE-4F4E54C49BED}"/>
              </a:ext>
            </a:extLst>
          </p:cNvPr>
          <p:cNvSpPr/>
          <p:nvPr/>
        </p:nvSpPr>
        <p:spPr>
          <a:xfrm rot="13518342">
            <a:off x="1001027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C302AAF2-7FD4-41C5-9C45-DC32CF1009DF}"/>
              </a:ext>
            </a:extLst>
          </p:cNvPr>
          <p:cNvSpPr/>
          <p:nvPr/>
        </p:nvSpPr>
        <p:spPr>
          <a:xfrm rot="13518342">
            <a:off x="9719653" y="278579"/>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C86A1A40-94A1-4563-9DC6-E13B9B0F7A35}"/>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17F00396-11A2-4BA6-9CF0-7186036DAB07}"/>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E1C7F163-810A-42D4-9999-0233396CF068}"/>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712A2188-C378-4E56-B76D-DD86C0CBEC41}"/>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A52B5F2E-C7E2-499E-A4BC-9BA90439C1C6}"/>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3" name="L 字 22">
            <a:extLst>
              <a:ext uri="{FF2B5EF4-FFF2-40B4-BE49-F238E27FC236}">
                <a16:creationId xmlns:a16="http://schemas.microsoft.com/office/drawing/2014/main" id="{8C360792-E851-4AF2-9FBF-05E402C5EA6E}"/>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3817137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0" name="テキスト ボックス 9">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kumimoji="1"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化学平衡</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FA90DCEB-77ED-440A-BC42-7349E475D395}"/>
              </a:ext>
            </a:extLst>
          </p:cNvPr>
          <p:cNvSpPr txBox="1"/>
          <p:nvPr/>
        </p:nvSpPr>
        <p:spPr>
          <a:xfrm>
            <a:off x="453815" y="2981136"/>
            <a:ext cx="11738185" cy="1908215"/>
          </a:xfrm>
          <a:prstGeom prst="rect">
            <a:avLst/>
          </a:prstGeom>
          <a:noFill/>
        </p:spPr>
        <p:txBody>
          <a:bodyPr wrap="square" rtlCol="0">
            <a:spAutoFit/>
          </a:bodyPr>
          <a:lstStyle/>
          <a:p>
            <a:pPr marL="0" indent="0" algn="l">
              <a:buNone/>
            </a:pPr>
            <a:r>
              <a:rPr lang="ja-JP" altLang="en-US" sz="3600" i="0" dirty="0">
                <a:effectLst/>
                <a:latin typeface="メイリオ" panose="020B0604030504040204" pitchFamily="50" charset="-128"/>
                <a:ea typeface="メイリオ" panose="020B0604030504040204" pitchFamily="50" charset="-128"/>
              </a:rPr>
              <a:t>反応の平衡時には、順方向の反応速度と</a:t>
            </a:r>
            <a:endParaRPr lang="en-US" altLang="ja-JP" sz="3600" i="0" dirty="0">
              <a:effectLst/>
              <a:latin typeface="メイリオ" panose="020B0604030504040204" pitchFamily="50" charset="-128"/>
              <a:ea typeface="メイリオ" panose="020B0604030504040204" pitchFamily="50" charset="-128"/>
            </a:endParaRPr>
          </a:p>
          <a:p>
            <a:pPr marL="0" indent="0" algn="l">
              <a:buNone/>
            </a:pPr>
            <a:r>
              <a:rPr lang="ja-JP" altLang="en-US" sz="3600" i="0" dirty="0">
                <a:effectLst/>
                <a:latin typeface="メイリオ" panose="020B0604030504040204" pitchFamily="50" charset="-128"/>
                <a:ea typeface="メイリオ" panose="020B0604030504040204" pitchFamily="50" charset="-128"/>
              </a:rPr>
              <a:t>　　　　　　　　　　　　逆方向の反応速度は等しい</a:t>
            </a:r>
            <a:endParaRPr lang="en-US" altLang="ja-JP" sz="3600" i="0" dirty="0">
              <a:effectLst/>
              <a:latin typeface="メイリオ" panose="020B0604030504040204" pitchFamily="50" charset="-128"/>
              <a:ea typeface="メイリオ" panose="020B0604030504040204" pitchFamily="50" charset="-128"/>
            </a:endParaRPr>
          </a:p>
          <a:p>
            <a:endParaRPr lang="en-US" altLang="ja-JP" sz="2800" i="0" dirty="0">
              <a:solidFill>
                <a:schemeClr val="accent1">
                  <a:lumMod val="75000"/>
                </a:schemeClr>
              </a:solidFill>
              <a:effectLst/>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a:t>
            </a:r>
          </a:p>
        </p:txBody>
      </p:sp>
      <p:sp>
        <p:nvSpPr>
          <p:cNvPr id="8" name="正方形/長方形 7">
            <a:extLst>
              <a:ext uri="{FF2B5EF4-FFF2-40B4-BE49-F238E27FC236}">
                <a16:creationId xmlns:a16="http://schemas.microsoft.com/office/drawing/2014/main" id="{13F1EC0A-2AE1-470C-9328-D98152323658}"/>
              </a:ext>
            </a:extLst>
          </p:cNvPr>
          <p:cNvSpPr/>
          <p:nvPr/>
        </p:nvSpPr>
        <p:spPr>
          <a:xfrm>
            <a:off x="10140875" y="3567360"/>
            <a:ext cx="1468618" cy="532200"/>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タイトル 1">
            <a:extLst>
              <a:ext uri="{FF2B5EF4-FFF2-40B4-BE49-F238E27FC236}">
                <a16:creationId xmlns:a16="http://schemas.microsoft.com/office/drawing/2014/main" id="{142B9928-01CD-43D7-B877-599C8C655E42}"/>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3" name="L 字 12">
            <a:extLst>
              <a:ext uri="{FF2B5EF4-FFF2-40B4-BE49-F238E27FC236}">
                <a16:creationId xmlns:a16="http://schemas.microsoft.com/office/drawing/2014/main" id="{6384584A-E7FD-4DEB-A805-7DDDE3069AEC}"/>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714DC0F8-CF5E-4F5D-83B3-05F5987F9867}"/>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D08602FF-B924-4B7E-8B31-14AC9F7499AE}"/>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E717F5D6-8102-474F-B4D3-BCC55C6F6525}"/>
              </a:ext>
            </a:extLst>
          </p:cNvPr>
          <p:cNvSpPr/>
          <p:nvPr/>
        </p:nvSpPr>
        <p:spPr>
          <a:xfrm rot="13518342">
            <a:off x="1001027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406D9549-1416-43F9-BF3E-1FA1AA63589A}"/>
              </a:ext>
            </a:extLst>
          </p:cNvPr>
          <p:cNvSpPr/>
          <p:nvPr/>
        </p:nvSpPr>
        <p:spPr>
          <a:xfrm rot="13518342">
            <a:off x="9719653" y="278579"/>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E77D675E-619B-424C-B9E9-8C83BD46FEEE}"/>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CE62377D-44EA-4977-B39E-4185394B2001}"/>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69DA8094-6C11-44C3-BFAB-23E04A44915B}"/>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7F1213FC-4CC4-4F33-B8D4-201280A93BA9}"/>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003DD13E-3BBC-4624-ADB1-5B1C307BF9B9}"/>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3" name="L 字 22">
            <a:extLst>
              <a:ext uri="{FF2B5EF4-FFF2-40B4-BE49-F238E27FC236}">
                <a16:creationId xmlns:a16="http://schemas.microsoft.com/office/drawing/2014/main" id="{43B3AC94-24E6-4AC4-AB75-D26D8FC35BAA}"/>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4137871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E6CFD33E-2873-40E1-B82A-84D5D8895069}"/>
              </a:ext>
            </a:extLst>
          </p:cNvPr>
          <p:cNvSpPr txBox="1"/>
          <p:nvPr/>
        </p:nvSpPr>
        <p:spPr>
          <a:xfrm>
            <a:off x="3595858" y="1141809"/>
            <a:ext cx="8277986" cy="707886"/>
          </a:xfrm>
          <a:prstGeom prst="rect">
            <a:avLst/>
          </a:prstGeom>
          <a:noFill/>
        </p:spPr>
        <p:txBody>
          <a:bodyPr wrap="square">
            <a:spAutoFit/>
          </a:bodyPr>
          <a:lstStyle/>
          <a:p>
            <a:r>
              <a:rPr lang="ja-JP" altLang="en-US" sz="4000" b="1" dirty="0">
                <a:solidFill>
                  <a:schemeClr val="tx1">
                    <a:lumMod val="50000"/>
                    <a:lumOff val="50000"/>
                  </a:schemeClr>
                </a:solidFill>
                <a:latin typeface="メイリオ" panose="020B0604030504040204" pitchFamily="50" charset="-128"/>
                <a:ea typeface="メイリオ" panose="020B0604030504040204" pitchFamily="50" charset="-128"/>
              </a:rPr>
              <a:t>ルシャトリエの原理</a:t>
            </a:r>
            <a:endParaRPr kumimoji="1" lang="en-US" altLang="ja-JP" sz="40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3501193" y="1189937"/>
            <a:ext cx="94665" cy="530580"/>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3">
            <a:extLst>
              <a:ext uri="{FF2B5EF4-FFF2-40B4-BE49-F238E27FC236}">
                <a16:creationId xmlns:a16="http://schemas.microsoft.com/office/drawing/2014/main" id="{6156C5B2-C2A4-47E5-93F7-E6255EF4FAD8}"/>
              </a:ext>
            </a:extLst>
          </p:cNvPr>
          <p:cNvGraphicFramePr>
            <a:graphicFrameLocks noGrp="1"/>
          </p:cNvGraphicFramePr>
          <p:nvPr>
            <p:extLst>
              <p:ext uri="{D42A27DB-BD31-4B8C-83A1-F6EECF244321}">
                <p14:modId xmlns:p14="http://schemas.microsoft.com/office/powerpoint/2010/main" val="4137484508"/>
              </p:ext>
            </p:extLst>
          </p:nvPr>
        </p:nvGraphicFramePr>
        <p:xfrm>
          <a:off x="355597" y="3228559"/>
          <a:ext cx="11600609" cy="1778730"/>
        </p:xfrm>
        <a:graphic>
          <a:graphicData uri="http://schemas.openxmlformats.org/drawingml/2006/table">
            <a:tbl>
              <a:tblPr firstRow="1" bandRow="1">
                <a:tableStyleId>{5C22544A-7EE6-4342-B048-85BDC9FD1C3A}</a:tableStyleId>
              </a:tblPr>
              <a:tblGrid>
                <a:gridCol w="1144879">
                  <a:extLst>
                    <a:ext uri="{9D8B030D-6E8A-4147-A177-3AD203B41FA5}">
                      <a16:colId xmlns:a16="http://schemas.microsoft.com/office/drawing/2014/main" val="1634429330"/>
                    </a:ext>
                  </a:extLst>
                </a:gridCol>
                <a:gridCol w="1045573">
                  <a:extLst>
                    <a:ext uri="{9D8B030D-6E8A-4147-A177-3AD203B41FA5}">
                      <a16:colId xmlns:a16="http://schemas.microsoft.com/office/drawing/2014/main" val="3726115999"/>
                    </a:ext>
                  </a:extLst>
                </a:gridCol>
                <a:gridCol w="1045573">
                  <a:extLst>
                    <a:ext uri="{9D8B030D-6E8A-4147-A177-3AD203B41FA5}">
                      <a16:colId xmlns:a16="http://schemas.microsoft.com/office/drawing/2014/main" val="3048573417"/>
                    </a:ext>
                  </a:extLst>
                </a:gridCol>
                <a:gridCol w="1045573">
                  <a:extLst>
                    <a:ext uri="{9D8B030D-6E8A-4147-A177-3AD203B41FA5}">
                      <a16:colId xmlns:a16="http://schemas.microsoft.com/office/drawing/2014/main" val="3010782129"/>
                    </a:ext>
                  </a:extLst>
                </a:gridCol>
                <a:gridCol w="1045573">
                  <a:extLst>
                    <a:ext uri="{9D8B030D-6E8A-4147-A177-3AD203B41FA5}">
                      <a16:colId xmlns:a16="http://schemas.microsoft.com/office/drawing/2014/main" val="335960424"/>
                    </a:ext>
                  </a:extLst>
                </a:gridCol>
                <a:gridCol w="1045573">
                  <a:extLst>
                    <a:ext uri="{9D8B030D-6E8A-4147-A177-3AD203B41FA5}">
                      <a16:colId xmlns:a16="http://schemas.microsoft.com/office/drawing/2014/main" val="351938480"/>
                    </a:ext>
                  </a:extLst>
                </a:gridCol>
                <a:gridCol w="1045573">
                  <a:extLst>
                    <a:ext uri="{9D8B030D-6E8A-4147-A177-3AD203B41FA5}">
                      <a16:colId xmlns:a16="http://schemas.microsoft.com/office/drawing/2014/main" val="2966431412"/>
                    </a:ext>
                  </a:extLst>
                </a:gridCol>
                <a:gridCol w="1045573">
                  <a:extLst>
                    <a:ext uri="{9D8B030D-6E8A-4147-A177-3AD203B41FA5}">
                      <a16:colId xmlns:a16="http://schemas.microsoft.com/office/drawing/2014/main" val="1543819157"/>
                    </a:ext>
                  </a:extLst>
                </a:gridCol>
                <a:gridCol w="1045573">
                  <a:extLst>
                    <a:ext uri="{9D8B030D-6E8A-4147-A177-3AD203B41FA5}">
                      <a16:colId xmlns:a16="http://schemas.microsoft.com/office/drawing/2014/main" val="680473742"/>
                    </a:ext>
                  </a:extLst>
                </a:gridCol>
                <a:gridCol w="1045573">
                  <a:extLst>
                    <a:ext uri="{9D8B030D-6E8A-4147-A177-3AD203B41FA5}">
                      <a16:colId xmlns:a16="http://schemas.microsoft.com/office/drawing/2014/main" val="863917282"/>
                    </a:ext>
                  </a:extLst>
                </a:gridCol>
                <a:gridCol w="1045573">
                  <a:extLst>
                    <a:ext uri="{9D8B030D-6E8A-4147-A177-3AD203B41FA5}">
                      <a16:colId xmlns:a16="http://schemas.microsoft.com/office/drawing/2014/main" val="3533076870"/>
                    </a:ext>
                  </a:extLst>
                </a:gridCol>
              </a:tblGrid>
              <a:tr h="592910">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2020</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2019</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2018</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2017</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2016</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2015</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2014</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2013</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2012</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2011</a:t>
                      </a:r>
                      <a:r>
                        <a:rPr kumimoji="1" lang="ja-JP" altLang="en-US" dirty="0">
                          <a:latin typeface="メイリオ" panose="020B0604030504040204" pitchFamily="50" charset="-128"/>
                          <a:ea typeface="メイリオ" panose="020B0604030504040204" pitchFamily="50" charset="-128"/>
                        </a:rPr>
                        <a:t>年</a:t>
                      </a:r>
                    </a:p>
                  </a:txBody>
                  <a:tcPr/>
                </a:tc>
                <a:extLst>
                  <a:ext uri="{0D108BD9-81ED-4DB2-BD59-A6C34878D82A}">
                    <a16:rowId xmlns:a16="http://schemas.microsoft.com/office/drawing/2014/main" val="3071848153"/>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文章問題</a:t>
                      </a:r>
                    </a:p>
                  </a:txBody>
                  <a:tcPr/>
                </a:tc>
                <a:tc>
                  <a:txBody>
                    <a:bodyPr/>
                    <a:lstStyle/>
                    <a:p>
                      <a:pPr algn="ctr"/>
                      <a:r>
                        <a:rPr kumimoji="1" lang="ja-JP" altLang="en-US" u="none" dirty="0">
                          <a:latin typeface="メイリオ" panose="020B0604030504040204" pitchFamily="50" charset="-128"/>
                          <a:ea typeface="メイリオ" panose="020B0604030504040204" pitchFamily="50" charset="-128"/>
                        </a:rPr>
                        <a:t>◎</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extLst>
                  <a:ext uri="{0D108BD9-81ED-4DB2-BD59-A6C34878D82A}">
                    <a16:rowId xmlns:a16="http://schemas.microsoft.com/office/drawing/2014/main" val="4143109766"/>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計算問題</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17182116"/>
                  </a:ext>
                </a:extLst>
              </a:tr>
            </a:tbl>
          </a:graphicData>
        </a:graphic>
      </p:graphicFrame>
      <p:sp>
        <p:nvSpPr>
          <p:cNvPr id="8" name="テキスト ボックス 7">
            <a:extLst>
              <a:ext uri="{FF2B5EF4-FFF2-40B4-BE49-F238E27FC236}">
                <a16:creationId xmlns:a16="http://schemas.microsoft.com/office/drawing/2014/main" id="{B51EA6AB-70FC-4F7B-8842-45E2AB39D023}"/>
              </a:ext>
            </a:extLst>
          </p:cNvPr>
          <p:cNvSpPr txBox="1"/>
          <p:nvPr/>
        </p:nvSpPr>
        <p:spPr>
          <a:xfrm>
            <a:off x="8896081" y="5197108"/>
            <a:ext cx="3343564"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○：出題　◎誤答として出題</a:t>
            </a:r>
          </a:p>
        </p:txBody>
      </p:sp>
      <p:sp>
        <p:nvSpPr>
          <p:cNvPr id="9" name="タイトル 1">
            <a:extLst>
              <a:ext uri="{FF2B5EF4-FFF2-40B4-BE49-F238E27FC236}">
                <a16:creationId xmlns:a16="http://schemas.microsoft.com/office/drawing/2014/main" id="{40DE3299-D714-4656-91FE-44F1ED3D84D3}"/>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2" name="L 字 11">
            <a:extLst>
              <a:ext uri="{FF2B5EF4-FFF2-40B4-BE49-F238E27FC236}">
                <a16:creationId xmlns:a16="http://schemas.microsoft.com/office/drawing/2014/main" id="{398740CD-9AF4-4314-95E4-0330FC34EE2B}"/>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C775AC70-B145-48E7-B9E9-3C46AA06C12A}"/>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F7D0405F-E142-4AFB-88F0-00D16E1A4784}"/>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46AF92D2-9D60-4E46-BA12-AB4469EDF9E4}"/>
              </a:ext>
            </a:extLst>
          </p:cNvPr>
          <p:cNvSpPr/>
          <p:nvPr/>
        </p:nvSpPr>
        <p:spPr>
          <a:xfrm rot="13518342">
            <a:off x="10010271" y="278579"/>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FD0DDF06-D507-4D40-BBF9-F0B29BECB3D6}"/>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A4AEEB99-3852-45E6-BEFA-F7DCFBA473C7}"/>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D78B795F-38C9-456A-B30C-B02477DD5625}"/>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91D03483-D755-4370-A750-658CB59F271D}"/>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600DF230-0AFD-4E4F-8D4A-2B9C8ED59AB2}"/>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EDC158EA-9B34-47DC-B8FF-BFA8CB93444E}"/>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3D300CDF-F294-4623-BC64-9AB45042A077}"/>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1247666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四角形: 角を丸くする 12">
            <a:extLst>
              <a:ext uri="{FF2B5EF4-FFF2-40B4-BE49-F238E27FC236}">
                <a16:creationId xmlns:a16="http://schemas.microsoft.com/office/drawing/2014/main" id="{29447C4F-A00D-4D32-B03D-CA0299F6D839}"/>
              </a:ext>
            </a:extLst>
          </p:cNvPr>
          <p:cNvSpPr/>
          <p:nvPr/>
        </p:nvSpPr>
        <p:spPr>
          <a:xfrm>
            <a:off x="4188758" y="5295691"/>
            <a:ext cx="2212042" cy="584775"/>
          </a:xfrm>
          <a:prstGeom prst="roundRect">
            <a:avLst/>
          </a:prstGeom>
          <a:solidFill>
            <a:srgbClr val="F1F3F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四角形: 角を丸くする 13">
            <a:extLst>
              <a:ext uri="{FF2B5EF4-FFF2-40B4-BE49-F238E27FC236}">
                <a16:creationId xmlns:a16="http://schemas.microsoft.com/office/drawing/2014/main" id="{5C1D1E60-0ED3-4F64-999F-9752E870591A}"/>
              </a:ext>
            </a:extLst>
          </p:cNvPr>
          <p:cNvSpPr/>
          <p:nvPr/>
        </p:nvSpPr>
        <p:spPr>
          <a:xfrm>
            <a:off x="7909616" y="5295691"/>
            <a:ext cx="3727417" cy="584775"/>
          </a:xfrm>
          <a:prstGeom prst="roundRect">
            <a:avLst/>
          </a:prstGeom>
          <a:solidFill>
            <a:srgbClr val="EAB200">
              <a:alpha val="4117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FAB778FE-62AD-497E-8970-69D0F61E8E26}"/>
              </a:ext>
            </a:extLst>
          </p:cNvPr>
          <p:cNvSpPr/>
          <p:nvPr/>
        </p:nvSpPr>
        <p:spPr>
          <a:xfrm>
            <a:off x="700811" y="5236990"/>
            <a:ext cx="1895740" cy="584775"/>
          </a:xfrm>
          <a:prstGeom prst="roundRect">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27BD775D-251B-46B0-9A2B-4B3F01624937}"/>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ル・シャトリエの原理</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A5DEB489-292F-4260-BFC0-2DF03735C79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905722FB-3928-4E90-AEA9-B5F7D8C24D6F}"/>
              </a:ext>
            </a:extLst>
          </p:cNvPr>
          <p:cNvSpPr txBox="1">
            <a:spLocks/>
          </p:cNvSpPr>
          <p:nvPr/>
        </p:nvSpPr>
        <p:spPr>
          <a:xfrm>
            <a:off x="45203" y="1996756"/>
            <a:ext cx="12246775" cy="25579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3600" i="0" dirty="0">
                <a:solidFill>
                  <a:srgbClr val="333333"/>
                </a:solidFill>
                <a:effectLst/>
              </a:rPr>
              <a:t>平行移動の法則</a:t>
            </a:r>
            <a:endParaRPr lang="en-US" altLang="ja-JP" sz="3600" i="0" dirty="0">
              <a:solidFill>
                <a:srgbClr val="333333"/>
              </a:solidFill>
              <a:effectLst/>
            </a:endParaRPr>
          </a:p>
          <a:p>
            <a:pPr marL="0" indent="0" algn="l">
              <a:buNone/>
            </a:pPr>
            <a:endParaRPr lang="ja-JP" altLang="en-US" sz="3600" i="0" dirty="0">
              <a:solidFill>
                <a:srgbClr val="333333"/>
              </a:solidFill>
              <a:effectLst/>
            </a:endParaRPr>
          </a:p>
          <a:p>
            <a:pPr marL="0" indent="0" algn="l">
              <a:buNone/>
            </a:pPr>
            <a:r>
              <a:rPr lang="ja-JP" altLang="en-US" sz="3600" i="0" dirty="0">
                <a:solidFill>
                  <a:srgbClr val="333333"/>
                </a:solidFill>
                <a:effectLst/>
              </a:rPr>
              <a:t>平衡状態にある反応に、ある変化を与えると、</a:t>
            </a:r>
            <a:endParaRPr lang="en-US" altLang="ja-JP" sz="3600" i="0" dirty="0">
              <a:solidFill>
                <a:srgbClr val="333333"/>
              </a:solidFill>
              <a:effectLst/>
            </a:endParaRPr>
          </a:p>
          <a:p>
            <a:pPr marL="0" indent="0" algn="l">
              <a:buNone/>
            </a:pPr>
            <a:r>
              <a:rPr lang="ja-JP" altLang="en-US" sz="3600" b="1" i="0" u="sng" dirty="0">
                <a:solidFill>
                  <a:srgbClr val="EAB200"/>
                </a:solidFill>
                <a:effectLst/>
              </a:rPr>
              <a:t>その変化を打ち消す方向</a:t>
            </a:r>
            <a:r>
              <a:rPr lang="ja-JP" altLang="en-US" sz="3600" i="0" dirty="0">
                <a:effectLst/>
              </a:rPr>
              <a:t>に反応が進む</a:t>
            </a:r>
            <a:endParaRPr lang="en-US" altLang="ja-JP" sz="3600" i="0" dirty="0">
              <a:effectLst/>
            </a:endParaRPr>
          </a:p>
        </p:txBody>
      </p:sp>
      <p:sp>
        <p:nvSpPr>
          <p:cNvPr id="7" name="コンテンツ プレースホルダー 5">
            <a:extLst>
              <a:ext uri="{FF2B5EF4-FFF2-40B4-BE49-F238E27FC236}">
                <a16:creationId xmlns:a16="http://schemas.microsoft.com/office/drawing/2014/main" id="{E57BF479-AFBD-4E29-8473-81D87D40735C}"/>
              </a:ext>
            </a:extLst>
          </p:cNvPr>
          <p:cNvSpPr txBox="1">
            <a:spLocks/>
          </p:cNvSpPr>
          <p:nvPr/>
        </p:nvSpPr>
        <p:spPr>
          <a:xfrm>
            <a:off x="629558" y="5375884"/>
            <a:ext cx="1895740" cy="51633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3600" dirty="0">
                <a:solidFill>
                  <a:srgbClr val="333333"/>
                </a:solidFill>
                <a:latin typeface="Hiragino Kaku Gothic ProN"/>
              </a:rPr>
              <a:t>平衡状態</a:t>
            </a:r>
            <a:endParaRPr lang="en-US" altLang="ja-JP" sz="3600" i="0" dirty="0">
              <a:effectLst/>
              <a:latin typeface="Hiragino Kaku Gothic ProN"/>
            </a:endParaRPr>
          </a:p>
          <a:p>
            <a:pPr marL="0" indent="0" algn="l">
              <a:buNone/>
            </a:pPr>
            <a:endParaRPr lang="en-US" altLang="ja-JP" sz="3600" i="0" dirty="0">
              <a:effectLst/>
              <a:latin typeface="Hiragino Kaku Gothic ProN"/>
            </a:endParaRPr>
          </a:p>
          <a:p>
            <a:pPr marL="0" indent="0" algn="l">
              <a:buNone/>
            </a:pPr>
            <a:endParaRPr lang="ja-JP" altLang="en-US" sz="1000" i="0" dirty="0">
              <a:effectLst/>
              <a:latin typeface="Hiragino Kaku Gothic ProN"/>
            </a:endParaRPr>
          </a:p>
          <a:p>
            <a:pPr marL="0" indent="0">
              <a:buFont typeface="Arial" panose="020B0604020202020204" pitchFamily="34" charset="0"/>
              <a:buNone/>
            </a:pPr>
            <a:endParaRPr lang="ja-JP" altLang="en-US" dirty="0"/>
          </a:p>
        </p:txBody>
      </p:sp>
      <p:sp>
        <p:nvSpPr>
          <p:cNvPr id="8" name="コンテンツ プレースホルダー 5">
            <a:extLst>
              <a:ext uri="{FF2B5EF4-FFF2-40B4-BE49-F238E27FC236}">
                <a16:creationId xmlns:a16="http://schemas.microsoft.com/office/drawing/2014/main" id="{D9B2606C-AE26-4614-8BAB-6C4D910C4E50}"/>
              </a:ext>
            </a:extLst>
          </p:cNvPr>
          <p:cNvSpPr txBox="1">
            <a:spLocks/>
          </p:cNvSpPr>
          <p:nvPr/>
        </p:nvSpPr>
        <p:spPr>
          <a:xfrm>
            <a:off x="4122622" y="5375885"/>
            <a:ext cx="2536971" cy="5163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3300" dirty="0">
                <a:solidFill>
                  <a:srgbClr val="333333"/>
                </a:solidFill>
                <a:latin typeface="Hiragino Kaku Gothic ProN"/>
              </a:rPr>
              <a:t>条件を変化</a:t>
            </a:r>
            <a:endParaRPr lang="ja-JP" altLang="en-US" sz="3300" dirty="0"/>
          </a:p>
        </p:txBody>
      </p:sp>
      <p:sp>
        <p:nvSpPr>
          <p:cNvPr id="9" name="コンテンツ プレースホルダー 5">
            <a:extLst>
              <a:ext uri="{FF2B5EF4-FFF2-40B4-BE49-F238E27FC236}">
                <a16:creationId xmlns:a16="http://schemas.microsoft.com/office/drawing/2014/main" id="{07588780-2D9F-440D-BA8A-59E46E8AB2BD}"/>
              </a:ext>
            </a:extLst>
          </p:cNvPr>
          <p:cNvSpPr txBox="1">
            <a:spLocks/>
          </p:cNvSpPr>
          <p:nvPr/>
        </p:nvSpPr>
        <p:spPr>
          <a:xfrm>
            <a:off x="7831980" y="5375884"/>
            <a:ext cx="4282383" cy="7627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3300" dirty="0"/>
              <a:t>新たな平衡状態に！</a:t>
            </a:r>
          </a:p>
        </p:txBody>
      </p:sp>
      <p:sp>
        <p:nvSpPr>
          <p:cNvPr id="15" name="吹き出し: 角を丸めた四角形 14">
            <a:extLst>
              <a:ext uri="{FF2B5EF4-FFF2-40B4-BE49-F238E27FC236}">
                <a16:creationId xmlns:a16="http://schemas.microsoft.com/office/drawing/2014/main" id="{A23CF136-F708-486F-A499-1669CAEEA6C2}"/>
              </a:ext>
            </a:extLst>
          </p:cNvPr>
          <p:cNvSpPr/>
          <p:nvPr/>
        </p:nvSpPr>
        <p:spPr>
          <a:xfrm>
            <a:off x="2941607" y="4710211"/>
            <a:ext cx="1690777" cy="311554"/>
          </a:xfrm>
          <a:prstGeom prst="wedgeRoundRectCallout">
            <a:avLst>
              <a:gd name="adj1" fmla="val 41858"/>
              <a:gd name="adj2" fmla="val 107890"/>
              <a:gd name="adj3" fmla="val 16667"/>
            </a:avLst>
          </a:prstGeom>
          <a:solidFill>
            <a:srgbClr val="F1F3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lumMod val="95000"/>
                    <a:lumOff val="5000"/>
                  </a:schemeClr>
                </a:solidFill>
                <a:latin typeface="メイリオ" panose="020B0604030504040204" pitchFamily="50" charset="-128"/>
                <a:ea typeface="メイリオ" panose="020B0604030504040204" pitchFamily="50" charset="-128"/>
              </a:rPr>
              <a:t>温度を変える</a:t>
            </a:r>
          </a:p>
        </p:txBody>
      </p:sp>
      <p:sp>
        <p:nvSpPr>
          <p:cNvPr id="16" name="吹き出し: 角を丸めた四角形 15">
            <a:extLst>
              <a:ext uri="{FF2B5EF4-FFF2-40B4-BE49-F238E27FC236}">
                <a16:creationId xmlns:a16="http://schemas.microsoft.com/office/drawing/2014/main" id="{EA8BC846-97A4-43EC-A81B-A7916B0CDC33}"/>
              </a:ext>
            </a:extLst>
          </p:cNvPr>
          <p:cNvSpPr/>
          <p:nvPr/>
        </p:nvSpPr>
        <p:spPr>
          <a:xfrm>
            <a:off x="5779698" y="6248411"/>
            <a:ext cx="1604513" cy="311554"/>
          </a:xfrm>
          <a:prstGeom prst="wedgeRoundRectCallout">
            <a:avLst>
              <a:gd name="adj1" fmla="val -41390"/>
              <a:gd name="adj2" fmla="val -166224"/>
              <a:gd name="adj3" fmla="val 16667"/>
            </a:avLst>
          </a:prstGeom>
          <a:solidFill>
            <a:srgbClr val="F1F3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lumMod val="95000"/>
                    <a:lumOff val="5000"/>
                  </a:schemeClr>
                </a:solidFill>
                <a:latin typeface="メイリオ" panose="020B0604030504040204" pitchFamily="50" charset="-128"/>
                <a:ea typeface="メイリオ" panose="020B0604030504040204" pitchFamily="50" charset="-128"/>
              </a:rPr>
              <a:t>圧力を変える</a:t>
            </a:r>
          </a:p>
        </p:txBody>
      </p:sp>
      <p:sp>
        <p:nvSpPr>
          <p:cNvPr id="17" name="吹き出し: 角を丸めた四角形 16">
            <a:extLst>
              <a:ext uri="{FF2B5EF4-FFF2-40B4-BE49-F238E27FC236}">
                <a16:creationId xmlns:a16="http://schemas.microsoft.com/office/drawing/2014/main" id="{94347358-6450-4416-BAD1-FC46556BF801}"/>
              </a:ext>
            </a:extLst>
          </p:cNvPr>
          <p:cNvSpPr/>
          <p:nvPr/>
        </p:nvSpPr>
        <p:spPr>
          <a:xfrm>
            <a:off x="2092539" y="6188401"/>
            <a:ext cx="2096219" cy="609589"/>
          </a:xfrm>
          <a:prstGeom prst="wedgeRoundRectCallout">
            <a:avLst>
              <a:gd name="adj1" fmla="val 52062"/>
              <a:gd name="adj2" fmla="val -95592"/>
              <a:gd name="adj3" fmla="val 16667"/>
            </a:avLst>
          </a:prstGeom>
          <a:solidFill>
            <a:srgbClr val="F1F3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lumMod val="95000"/>
                    <a:lumOff val="5000"/>
                  </a:schemeClr>
                </a:solidFill>
                <a:latin typeface="メイリオ" panose="020B0604030504040204" pitchFamily="50" charset="-128"/>
                <a:ea typeface="メイリオ" panose="020B0604030504040204" pitchFamily="50" charset="-128"/>
              </a:rPr>
              <a:t>含まれている物質の濃度を変える</a:t>
            </a:r>
          </a:p>
        </p:txBody>
      </p:sp>
      <p:cxnSp>
        <p:nvCxnSpPr>
          <p:cNvPr id="19" name="直線矢印コネクタ 18">
            <a:extLst>
              <a:ext uri="{FF2B5EF4-FFF2-40B4-BE49-F238E27FC236}">
                <a16:creationId xmlns:a16="http://schemas.microsoft.com/office/drawing/2014/main" id="{EB25AF40-E0C8-432A-A736-A4A266FD04C5}"/>
              </a:ext>
            </a:extLst>
          </p:cNvPr>
          <p:cNvCxnSpPr/>
          <p:nvPr/>
        </p:nvCxnSpPr>
        <p:spPr>
          <a:xfrm>
            <a:off x="2674189" y="5529377"/>
            <a:ext cx="1354347" cy="0"/>
          </a:xfrm>
          <a:prstGeom prst="straightConnector1">
            <a:avLst/>
          </a:prstGeom>
          <a:ln w="57150">
            <a:solidFill>
              <a:srgbClr val="788EBF"/>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955BCB8C-B7FE-4292-838D-009F4D9B74B9}"/>
              </a:ext>
            </a:extLst>
          </p:cNvPr>
          <p:cNvCxnSpPr>
            <a:cxnSpLocks/>
          </p:cNvCxnSpPr>
          <p:nvPr/>
        </p:nvCxnSpPr>
        <p:spPr>
          <a:xfrm>
            <a:off x="6477633" y="5570670"/>
            <a:ext cx="1208503" cy="0"/>
          </a:xfrm>
          <a:prstGeom prst="straightConnector1">
            <a:avLst/>
          </a:prstGeom>
          <a:ln w="57150">
            <a:solidFill>
              <a:srgbClr val="788EBF"/>
            </a:solidFill>
            <a:tailEnd type="triangle"/>
          </a:ln>
        </p:spPr>
        <p:style>
          <a:lnRef idx="1">
            <a:schemeClr val="accent1"/>
          </a:lnRef>
          <a:fillRef idx="0">
            <a:schemeClr val="accent1"/>
          </a:fillRef>
          <a:effectRef idx="0">
            <a:schemeClr val="accent1"/>
          </a:effectRef>
          <a:fontRef idx="minor">
            <a:schemeClr val="tx1"/>
          </a:fontRef>
        </p:style>
      </p:cxnSp>
      <p:sp>
        <p:nvSpPr>
          <p:cNvPr id="21" name="タイトル 1">
            <a:extLst>
              <a:ext uri="{FF2B5EF4-FFF2-40B4-BE49-F238E27FC236}">
                <a16:creationId xmlns:a16="http://schemas.microsoft.com/office/drawing/2014/main" id="{20F9D99F-AF43-4FB9-A2A3-7F0EAC94CC90}"/>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22" name="L 字 21">
            <a:extLst>
              <a:ext uri="{FF2B5EF4-FFF2-40B4-BE49-F238E27FC236}">
                <a16:creationId xmlns:a16="http://schemas.microsoft.com/office/drawing/2014/main" id="{D9FDD28B-31CC-4A03-B4EB-D19E95FC567C}"/>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3" name="L 字 22">
            <a:extLst>
              <a:ext uri="{FF2B5EF4-FFF2-40B4-BE49-F238E27FC236}">
                <a16:creationId xmlns:a16="http://schemas.microsoft.com/office/drawing/2014/main" id="{3A39338E-B248-40C7-8455-3FA311DECE26}"/>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4" name="L 字 23">
            <a:extLst>
              <a:ext uri="{FF2B5EF4-FFF2-40B4-BE49-F238E27FC236}">
                <a16:creationId xmlns:a16="http://schemas.microsoft.com/office/drawing/2014/main" id="{7A3BA593-ABA4-48AC-AD7C-814A844CB090}"/>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5" name="L 字 24">
            <a:extLst>
              <a:ext uri="{FF2B5EF4-FFF2-40B4-BE49-F238E27FC236}">
                <a16:creationId xmlns:a16="http://schemas.microsoft.com/office/drawing/2014/main" id="{B67D2D56-B749-4D94-9A41-A7934F0FDAC8}"/>
              </a:ext>
            </a:extLst>
          </p:cNvPr>
          <p:cNvSpPr/>
          <p:nvPr/>
        </p:nvSpPr>
        <p:spPr>
          <a:xfrm rot="13518342">
            <a:off x="10010271" y="278579"/>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6" name="L 字 25">
            <a:extLst>
              <a:ext uri="{FF2B5EF4-FFF2-40B4-BE49-F238E27FC236}">
                <a16:creationId xmlns:a16="http://schemas.microsoft.com/office/drawing/2014/main" id="{0E6F27AE-EE44-405A-906F-137643B55299}"/>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7" name="L 字 26">
            <a:extLst>
              <a:ext uri="{FF2B5EF4-FFF2-40B4-BE49-F238E27FC236}">
                <a16:creationId xmlns:a16="http://schemas.microsoft.com/office/drawing/2014/main" id="{5BA87334-0E65-4CA2-B481-2F2D7BC8FF74}"/>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8" name="L 字 27">
            <a:extLst>
              <a:ext uri="{FF2B5EF4-FFF2-40B4-BE49-F238E27FC236}">
                <a16:creationId xmlns:a16="http://schemas.microsoft.com/office/drawing/2014/main" id="{A242975E-BA95-4F4E-AAF4-A6737BAD04F6}"/>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9" name="L 字 28">
            <a:extLst>
              <a:ext uri="{FF2B5EF4-FFF2-40B4-BE49-F238E27FC236}">
                <a16:creationId xmlns:a16="http://schemas.microsoft.com/office/drawing/2014/main" id="{924BFF3B-D028-48C7-AB35-7413EDA32085}"/>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0" name="L 字 29">
            <a:extLst>
              <a:ext uri="{FF2B5EF4-FFF2-40B4-BE49-F238E27FC236}">
                <a16:creationId xmlns:a16="http://schemas.microsoft.com/office/drawing/2014/main" id="{658EF236-A9E5-4408-9B95-C710EE2411DE}"/>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1" name="L 字 30">
            <a:extLst>
              <a:ext uri="{FF2B5EF4-FFF2-40B4-BE49-F238E27FC236}">
                <a16:creationId xmlns:a16="http://schemas.microsoft.com/office/drawing/2014/main" id="{2C0ACABB-7CF4-4DE3-8D44-B5AC77241057}"/>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2" name="L 字 31">
            <a:extLst>
              <a:ext uri="{FF2B5EF4-FFF2-40B4-BE49-F238E27FC236}">
                <a16:creationId xmlns:a16="http://schemas.microsoft.com/office/drawing/2014/main" id="{C842F671-0C24-44D3-BA08-4B9751025520}"/>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220055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ル・シャトリエの原理</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8E94621D-CFCB-449B-9384-27DE26FD4581}"/>
              </a:ext>
            </a:extLst>
          </p:cNvPr>
          <p:cNvSpPr txBox="1">
            <a:spLocks/>
          </p:cNvSpPr>
          <p:nvPr/>
        </p:nvSpPr>
        <p:spPr>
          <a:xfrm>
            <a:off x="4510598" y="1752948"/>
            <a:ext cx="3735084" cy="8361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i="0" dirty="0">
                <a:solidFill>
                  <a:srgbClr val="333333"/>
                </a:solidFill>
                <a:effectLst/>
              </a:rPr>
              <a:t>温度の変化</a:t>
            </a:r>
            <a:endParaRPr lang="en-US" altLang="ja-JP" sz="4000" b="1" i="0" dirty="0">
              <a:solidFill>
                <a:srgbClr val="333333"/>
              </a:solidFill>
              <a:effectLst/>
            </a:endParaRPr>
          </a:p>
        </p:txBody>
      </p:sp>
      <p:cxnSp>
        <p:nvCxnSpPr>
          <p:cNvPr id="8" name="直線コネクタ 7">
            <a:extLst>
              <a:ext uri="{FF2B5EF4-FFF2-40B4-BE49-F238E27FC236}">
                <a16:creationId xmlns:a16="http://schemas.microsoft.com/office/drawing/2014/main" id="{183D542B-BC62-4FFE-A0B6-02C72D9971F0}"/>
              </a:ext>
            </a:extLst>
          </p:cNvPr>
          <p:cNvCxnSpPr>
            <a:cxnSpLocks/>
          </p:cNvCxnSpPr>
          <p:nvPr/>
        </p:nvCxnSpPr>
        <p:spPr>
          <a:xfrm>
            <a:off x="4600575" y="2292350"/>
            <a:ext cx="2581275"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コンテンツ プレースホルダー 5">
            <a:extLst>
              <a:ext uri="{FF2B5EF4-FFF2-40B4-BE49-F238E27FC236}">
                <a16:creationId xmlns:a16="http://schemas.microsoft.com/office/drawing/2014/main" id="{FFB2B3FB-9893-4DF3-93A0-188C653FB9E2}"/>
              </a:ext>
            </a:extLst>
          </p:cNvPr>
          <p:cNvSpPr txBox="1">
            <a:spLocks/>
          </p:cNvSpPr>
          <p:nvPr/>
        </p:nvSpPr>
        <p:spPr>
          <a:xfrm>
            <a:off x="388103" y="2831753"/>
            <a:ext cx="12246775" cy="253537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i="0" dirty="0">
                <a:effectLst/>
              </a:rPr>
              <a:t>温度を</a:t>
            </a:r>
            <a:r>
              <a:rPr lang="ja-JP" altLang="en-US" sz="4000" b="1" i="0" u="sng" dirty="0">
                <a:solidFill>
                  <a:srgbClr val="EAB200"/>
                </a:solidFill>
                <a:effectLst/>
              </a:rPr>
              <a:t>上げる</a:t>
            </a:r>
            <a:r>
              <a:rPr lang="ja-JP" altLang="en-US" sz="4000" i="0" dirty="0">
                <a:effectLst/>
              </a:rPr>
              <a:t>と、熱を</a:t>
            </a:r>
            <a:r>
              <a:rPr lang="ja-JP" altLang="en-US" sz="4000" b="1" i="0" u="sng" dirty="0">
                <a:solidFill>
                  <a:srgbClr val="EAB200"/>
                </a:solidFill>
                <a:effectLst/>
              </a:rPr>
              <a:t>吸収</a:t>
            </a:r>
            <a:r>
              <a:rPr lang="ja-JP" altLang="en-US" sz="4000" i="0" dirty="0">
                <a:effectLst/>
              </a:rPr>
              <a:t>する方向へ反応が進む</a:t>
            </a:r>
            <a:endParaRPr lang="en-US" altLang="ja-JP" sz="4000" i="0" dirty="0">
              <a:effectLst/>
            </a:endParaRPr>
          </a:p>
          <a:p>
            <a:pPr marL="0" indent="0" algn="l">
              <a:buNone/>
            </a:pPr>
            <a:endParaRPr lang="en-US" altLang="ja-JP" sz="4000" i="0" dirty="0">
              <a:effectLst/>
            </a:endParaRPr>
          </a:p>
          <a:p>
            <a:pPr marL="0" indent="0" algn="l">
              <a:buNone/>
            </a:pPr>
            <a:r>
              <a:rPr lang="ja-JP" altLang="en-US" sz="4000" i="0" dirty="0">
                <a:effectLst/>
              </a:rPr>
              <a:t>温度を</a:t>
            </a:r>
            <a:r>
              <a:rPr lang="ja-JP" altLang="en-US" sz="4000" b="1" i="0" u="sng" dirty="0">
                <a:solidFill>
                  <a:srgbClr val="EAB200"/>
                </a:solidFill>
                <a:effectLst/>
              </a:rPr>
              <a:t>下げる</a:t>
            </a:r>
            <a:r>
              <a:rPr lang="ja-JP" altLang="en-US" sz="4000" i="0" dirty="0">
                <a:effectLst/>
              </a:rPr>
              <a:t>と、熱を</a:t>
            </a:r>
            <a:r>
              <a:rPr lang="ja-JP" altLang="en-US" sz="4000" b="1" i="0" u="sng" dirty="0">
                <a:solidFill>
                  <a:srgbClr val="EAB200"/>
                </a:solidFill>
                <a:effectLst/>
              </a:rPr>
              <a:t>放出</a:t>
            </a:r>
            <a:r>
              <a:rPr lang="ja-JP" altLang="en-US" sz="4000" i="0" dirty="0">
                <a:effectLst/>
              </a:rPr>
              <a:t>する方向へ反応が進む</a:t>
            </a:r>
            <a:endParaRPr lang="en-US" altLang="ja-JP" sz="4000" i="0" dirty="0">
              <a:effectLst/>
            </a:endParaRPr>
          </a:p>
        </p:txBody>
      </p:sp>
      <p:sp>
        <p:nvSpPr>
          <p:cNvPr id="10" name="タイトル 1">
            <a:extLst>
              <a:ext uri="{FF2B5EF4-FFF2-40B4-BE49-F238E27FC236}">
                <a16:creationId xmlns:a16="http://schemas.microsoft.com/office/drawing/2014/main" id="{3FFBD7D9-9DC5-455D-B906-BF222CF9FD8E}"/>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1" name="L 字 10">
            <a:extLst>
              <a:ext uri="{FF2B5EF4-FFF2-40B4-BE49-F238E27FC236}">
                <a16:creationId xmlns:a16="http://schemas.microsoft.com/office/drawing/2014/main" id="{AE2ED980-4C12-44ED-B7F9-4A1E4473AF85}"/>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D87A30A9-FD70-41DE-B998-904787E0C295}"/>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3C81E3B3-D53A-4213-8B86-7C53CD8F072F}"/>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381AF2F2-58E3-45D4-BCBA-34197F30AAF8}"/>
              </a:ext>
            </a:extLst>
          </p:cNvPr>
          <p:cNvSpPr/>
          <p:nvPr/>
        </p:nvSpPr>
        <p:spPr>
          <a:xfrm rot="13518342">
            <a:off x="10010271" y="278579"/>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C79329F9-DF27-4B51-B822-34DA57B353D0}"/>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BA500968-29A1-4BD6-B1C0-41B49A113EFE}"/>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C9DAFF2D-A733-4E88-8F43-7114F1B82053}"/>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86CC86E8-36F1-4F9D-943A-7AC3CF79C8B1}"/>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119FB707-82D7-42A7-868E-653B1AA07E18}"/>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CACD6959-C6AD-435D-9343-09053B0935DD}"/>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81931842-AFF9-4A6C-991B-E13A48797058}"/>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3674493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ル・シャトリエの原理</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8E94621D-CFCB-449B-9384-27DE26FD4581}"/>
              </a:ext>
            </a:extLst>
          </p:cNvPr>
          <p:cNvSpPr txBox="1">
            <a:spLocks/>
          </p:cNvSpPr>
          <p:nvPr/>
        </p:nvSpPr>
        <p:spPr>
          <a:xfrm>
            <a:off x="4510598" y="1752948"/>
            <a:ext cx="3735084" cy="8361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i="0" dirty="0">
                <a:solidFill>
                  <a:srgbClr val="333333"/>
                </a:solidFill>
                <a:effectLst/>
              </a:rPr>
              <a:t>温度の変化</a:t>
            </a:r>
            <a:endParaRPr lang="en-US" altLang="ja-JP" sz="4000" b="1" i="0" dirty="0">
              <a:solidFill>
                <a:srgbClr val="333333"/>
              </a:solidFill>
              <a:effectLst/>
            </a:endParaRPr>
          </a:p>
        </p:txBody>
      </p:sp>
      <p:cxnSp>
        <p:nvCxnSpPr>
          <p:cNvPr id="8" name="直線コネクタ 7">
            <a:extLst>
              <a:ext uri="{FF2B5EF4-FFF2-40B4-BE49-F238E27FC236}">
                <a16:creationId xmlns:a16="http://schemas.microsoft.com/office/drawing/2014/main" id="{183D542B-BC62-4FFE-A0B6-02C72D9971F0}"/>
              </a:ext>
            </a:extLst>
          </p:cNvPr>
          <p:cNvCxnSpPr>
            <a:cxnSpLocks/>
          </p:cNvCxnSpPr>
          <p:nvPr/>
        </p:nvCxnSpPr>
        <p:spPr>
          <a:xfrm>
            <a:off x="4600575" y="2292350"/>
            <a:ext cx="2581275"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コンテンツ プレースホルダー 5">
            <a:extLst>
              <a:ext uri="{FF2B5EF4-FFF2-40B4-BE49-F238E27FC236}">
                <a16:creationId xmlns:a16="http://schemas.microsoft.com/office/drawing/2014/main" id="{F64219EA-167E-48EC-AB8F-5916B0C36199}"/>
              </a:ext>
            </a:extLst>
          </p:cNvPr>
          <p:cNvSpPr txBox="1">
            <a:spLocks/>
          </p:cNvSpPr>
          <p:nvPr/>
        </p:nvSpPr>
        <p:spPr>
          <a:xfrm>
            <a:off x="853385" y="3162086"/>
            <a:ext cx="10075653" cy="3641591"/>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3200" b="1" i="0" dirty="0">
                <a:solidFill>
                  <a:schemeClr val="accent1">
                    <a:lumMod val="75000"/>
                  </a:schemeClr>
                </a:solidFill>
                <a:effectLst/>
              </a:rPr>
              <a:t>発熱反応　</a:t>
            </a:r>
            <a:r>
              <a:rPr lang="ja-JP" altLang="en-US" sz="3000" i="0" dirty="0">
                <a:solidFill>
                  <a:schemeClr val="accent1">
                    <a:lumMod val="75000"/>
                  </a:schemeClr>
                </a:solidFill>
                <a:effectLst/>
              </a:rPr>
              <a:t>化学反応が起こると周りの温度が上がる運動</a:t>
            </a:r>
            <a:endParaRPr lang="en-US" altLang="ja-JP" sz="3000" i="0" dirty="0">
              <a:solidFill>
                <a:schemeClr val="accent1">
                  <a:lumMod val="75000"/>
                </a:schemeClr>
              </a:solidFill>
              <a:effectLst/>
            </a:endParaRPr>
          </a:p>
          <a:p>
            <a:pPr marL="0" indent="0" algn="l">
              <a:buNone/>
            </a:pPr>
            <a:r>
              <a:rPr lang="ja-JP" altLang="en-US" sz="3200" b="1" i="0" dirty="0">
                <a:solidFill>
                  <a:schemeClr val="accent1">
                    <a:lumMod val="75000"/>
                  </a:schemeClr>
                </a:solidFill>
                <a:effectLst/>
              </a:rPr>
              <a:t>　　</a:t>
            </a:r>
            <a:r>
              <a:rPr lang="en-US" altLang="ja-JP" sz="3200" b="1" i="0" dirty="0">
                <a:solidFill>
                  <a:srgbClr val="333333"/>
                </a:solidFill>
                <a:effectLst/>
              </a:rPr>
              <a:t>CO</a:t>
            </a:r>
            <a:r>
              <a:rPr lang="ja-JP" altLang="en-US" sz="3200" b="1" i="0" dirty="0">
                <a:solidFill>
                  <a:srgbClr val="333333"/>
                </a:solidFill>
                <a:effectLst/>
              </a:rPr>
              <a:t>　</a:t>
            </a:r>
            <a:r>
              <a:rPr lang="en-US" altLang="ja-JP" sz="3200" b="1" i="0" dirty="0">
                <a:solidFill>
                  <a:srgbClr val="333333"/>
                </a:solidFill>
                <a:effectLst/>
              </a:rPr>
              <a:t>+</a:t>
            </a:r>
            <a:r>
              <a:rPr lang="ja-JP" altLang="en-US" sz="3200" b="1" i="0" dirty="0">
                <a:solidFill>
                  <a:srgbClr val="333333"/>
                </a:solidFill>
                <a:effectLst/>
              </a:rPr>
              <a:t>　</a:t>
            </a:r>
            <a:r>
              <a:rPr lang="en-US" altLang="ja-JP" sz="3200" b="1" i="0" dirty="0">
                <a:solidFill>
                  <a:srgbClr val="333333"/>
                </a:solidFill>
                <a:effectLst/>
              </a:rPr>
              <a:t>H</a:t>
            </a:r>
            <a:r>
              <a:rPr lang="en-US" altLang="ja-JP" sz="2000" b="1" i="0" dirty="0">
                <a:solidFill>
                  <a:srgbClr val="333333"/>
                </a:solidFill>
                <a:effectLst/>
              </a:rPr>
              <a:t>2</a:t>
            </a:r>
            <a:r>
              <a:rPr lang="en-US" altLang="ja-JP" sz="3200" b="1" i="0" dirty="0">
                <a:solidFill>
                  <a:srgbClr val="333333"/>
                </a:solidFill>
                <a:effectLst/>
              </a:rPr>
              <a:t>O</a:t>
            </a:r>
            <a:r>
              <a:rPr lang="ja-JP" altLang="en-US" sz="3200" b="1" i="0" dirty="0">
                <a:solidFill>
                  <a:srgbClr val="333333"/>
                </a:solidFill>
                <a:effectLst/>
              </a:rPr>
              <a:t>　⇄　</a:t>
            </a:r>
            <a:r>
              <a:rPr lang="en-US" altLang="ja-JP" sz="3200" b="1" i="0" dirty="0">
                <a:solidFill>
                  <a:srgbClr val="333333"/>
                </a:solidFill>
                <a:effectLst/>
              </a:rPr>
              <a:t>CO</a:t>
            </a:r>
            <a:r>
              <a:rPr lang="en-US" altLang="ja-JP" sz="2000" b="1" i="0" dirty="0">
                <a:solidFill>
                  <a:srgbClr val="333333"/>
                </a:solidFill>
                <a:effectLst/>
              </a:rPr>
              <a:t>2</a:t>
            </a:r>
            <a:r>
              <a:rPr lang="ja-JP" altLang="en-US" sz="3200" b="1" i="0" dirty="0">
                <a:solidFill>
                  <a:srgbClr val="333333"/>
                </a:solidFill>
                <a:effectLst/>
              </a:rPr>
              <a:t>　</a:t>
            </a:r>
            <a:r>
              <a:rPr lang="en-US" altLang="ja-JP" sz="3200" b="1" i="0" dirty="0">
                <a:solidFill>
                  <a:srgbClr val="333333"/>
                </a:solidFill>
                <a:effectLst/>
              </a:rPr>
              <a:t>+</a:t>
            </a:r>
            <a:r>
              <a:rPr lang="ja-JP" altLang="en-US" sz="3200" b="1" i="0" dirty="0">
                <a:solidFill>
                  <a:srgbClr val="333333"/>
                </a:solidFill>
                <a:effectLst/>
              </a:rPr>
              <a:t>　</a:t>
            </a:r>
            <a:r>
              <a:rPr lang="en-US" altLang="ja-JP" sz="3200" b="1" i="0" dirty="0">
                <a:solidFill>
                  <a:srgbClr val="333333"/>
                </a:solidFill>
                <a:effectLst/>
              </a:rPr>
              <a:t>H</a:t>
            </a:r>
            <a:r>
              <a:rPr lang="en-US" altLang="ja-JP" sz="2000" b="1" i="0" dirty="0">
                <a:solidFill>
                  <a:srgbClr val="333333"/>
                </a:solidFill>
                <a:effectLst/>
              </a:rPr>
              <a:t>2</a:t>
            </a:r>
          </a:p>
          <a:p>
            <a:pPr marL="0" indent="0" algn="l">
              <a:buNone/>
            </a:pPr>
            <a:r>
              <a:rPr lang="ja-JP" altLang="en-US" sz="3200" b="0" i="0" dirty="0">
                <a:solidFill>
                  <a:srgbClr val="333333"/>
                </a:solidFill>
                <a:effectLst/>
              </a:rPr>
              <a:t>　</a:t>
            </a:r>
          </a:p>
          <a:p>
            <a:pPr marL="0" indent="0" algn="l">
              <a:buNone/>
            </a:pPr>
            <a:r>
              <a:rPr lang="ja-JP" altLang="en-US" sz="3200" b="1" i="0" dirty="0">
                <a:solidFill>
                  <a:schemeClr val="accent1">
                    <a:lumMod val="75000"/>
                  </a:schemeClr>
                </a:solidFill>
                <a:effectLst/>
              </a:rPr>
              <a:t>吸熱反応　</a:t>
            </a:r>
            <a:r>
              <a:rPr lang="ja-JP" altLang="en-US" sz="3200" i="0" dirty="0">
                <a:solidFill>
                  <a:schemeClr val="accent1">
                    <a:lumMod val="75000"/>
                  </a:schemeClr>
                </a:solidFill>
                <a:effectLst/>
              </a:rPr>
              <a:t>化学反応が起こると周りの温度が下がる運動</a:t>
            </a:r>
            <a:endParaRPr lang="en-US" altLang="ja-JP" sz="3200" b="1" i="0" dirty="0">
              <a:solidFill>
                <a:schemeClr val="accent1">
                  <a:lumMod val="75000"/>
                </a:schemeClr>
              </a:solidFill>
              <a:effectLst/>
            </a:endParaRPr>
          </a:p>
          <a:p>
            <a:pPr marL="0" indent="0" algn="l">
              <a:buNone/>
            </a:pPr>
            <a:r>
              <a:rPr lang="ja-JP" altLang="en-US" sz="3200" b="1" i="0" dirty="0">
                <a:solidFill>
                  <a:schemeClr val="accent1">
                    <a:lumMod val="75000"/>
                  </a:schemeClr>
                </a:solidFill>
                <a:effectLst/>
              </a:rPr>
              <a:t>　　</a:t>
            </a:r>
            <a:r>
              <a:rPr lang="en-US" altLang="ja-JP" sz="3200" b="1" i="0" dirty="0">
                <a:solidFill>
                  <a:srgbClr val="333333"/>
                </a:solidFill>
                <a:effectLst/>
              </a:rPr>
              <a:t>CH</a:t>
            </a:r>
            <a:r>
              <a:rPr lang="en-US" altLang="ja-JP" sz="2000" b="1" i="0" dirty="0">
                <a:solidFill>
                  <a:srgbClr val="333333"/>
                </a:solidFill>
                <a:effectLst/>
              </a:rPr>
              <a:t>4</a:t>
            </a:r>
            <a:r>
              <a:rPr lang="ja-JP" altLang="en-US" sz="3200" b="1" i="0" dirty="0">
                <a:solidFill>
                  <a:srgbClr val="333333"/>
                </a:solidFill>
                <a:effectLst/>
              </a:rPr>
              <a:t>　</a:t>
            </a:r>
            <a:r>
              <a:rPr lang="en-US" altLang="ja-JP" sz="3200" b="1" i="0" dirty="0">
                <a:solidFill>
                  <a:srgbClr val="333333"/>
                </a:solidFill>
                <a:effectLst/>
              </a:rPr>
              <a:t>+</a:t>
            </a:r>
            <a:r>
              <a:rPr lang="ja-JP" altLang="en-US" sz="3200" b="1" i="0" dirty="0">
                <a:solidFill>
                  <a:srgbClr val="333333"/>
                </a:solidFill>
                <a:effectLst/>
              </a:rPr>
              <a:t>　</a:t>
            </a:r>
            <a:r>
              <a:rPr lang="en-US" altLang="ja-JP" sz="3200" b="1" i="0" dirty="0">
                <a:solidFill>
                  <a:srgbClr val="333333"/>
                </a:solidFill>
                <a:effectLst/>
              </a:rPr>
              <a:t>H</a:t>
            </a:r>
            <a:r>
              <a:rPr lang="en-US" altLang="ja-JP" sz="2000" b="1" i="0" dirty="0">
                <a:solidFill>
                  <a:srgbClr val="333333"/>
                </a:solidFill>
                <a:effectLst/>
              </a:rPr>
              <a:t>2</a:t>
            </a:r>
            <a:r>
              <a:rPr lang="en-US" altLang="ja-JP" sz="3200" b="1" i="0" dirty="0">
                <a:solidFill>
                  <a:srgbClr val="333333"/>
                </a:solidFill>
                <a:effectLst/>
              </a:rPr>
              <a:t>O</a:t>
            </a:r>
            <a:r>
              <a:rPr lang="ja-JP" altLang="en-US" sz="3200" b="1" i="0" dirty="0">
                <a:solidFill>
                  <a:srgbClr val="333333"/>
                </a:solidFill>
                <a:effectLst/>
              </a:rPr>
              <a:t>　⇄　</a:t>
            </a:r>
            <a:r>
              <a:rPr lang="en-US" altLang="ja-JP" sz="3200" b="1" i="0" dirty="0">
                <a:solidFill>
                  <a:srgbClr val="333333"/>
                </a:solidFill>
                <a:effectLst/>
              </a:rPr>
              <a:t>CO</a:t>
            </a:r>
            <a:r>
              <a:rPr lang="ja-JP" altLang="en-US" sz="3200" b="1" i="0" dirty="0">
                <a:solidFill>
                  <a:srgbClr val="333333"/>
                </a:solidFill>
                <a:effectLst/>
              </a:rPr>
              <a:t>　</a:t>
            </a:r>
            <a:r>
              <a:rPr lang="en-US" altLang="ja-JP" sz="3200" b="1" i="0" dirty="0">
                <a:solidFill>
                  <a:srgbClr val="333333"/>
                </a:solidFill>
                <a:effectLst/>
              </a:rPr>
              <a:t>+</a:t>
            </a:r>
            <a:r>
              <a:rPr lang="ja-JP" altLang="en-US" sz="3200" b="1" i="0" dirty="0">
                <a:solidFill>
                  <a:srgbClr val="333333"/>
                </a:solidFill>
                <a:effectLst/>
              </a:rPr>
              <a:t>　３</a:t>
            </a:r>
            <a:r>
              <a:rPr lang="en-US" altLang="ja-JP" sz="3200" b="1" i="0" dirty="0">
                <a:solidFill>
                  <a:srgbClr val="333333"/>
                </a:solidFill>
                <a:effectLst/>
              </a:rPr>
              <a:t>H</a:t>
            </a:r>
            <a:r>
              <a:rPr lang="en-US" altLang="ja-JP" sz="2000" b="1" i="0" dirty="0">
                <a:solidFill>
                  <a:srgbClr val="333333"/>
                </a:solidFill>
                <a:effectLst/>
              </a:rPr>
              <a:t>2</a:t>
            </a:r>
          </a:p>
          <a:p>
            <a:pPr marL="0" indent="0" algn="l">
              <a:buNone/>
            </a:pPr>
            <a:r>
              <a:rPr lang="ja-JP" altLang="en-US" sz="2000" b="0" i="0" dirty="0">
                <a:solidFill>
                  <a:srgbClr val="333333"/>
                </a:solidFill>
                <a:effectLst/>
              </a:rPr>
              <a:t>　　　　　　　　　</a:t>
            </a:r>
            <a:r>
              <a:rPr lang="en-US" altLang="ja-JP" sz="2000" b="0" i="0" dirty="0">
                <a:solidFill>
                  <a:schemeClr val="accent1">
                    <a:lumMod val="75000"/>
                  </a:schemeClr>
                </a:solidFill>
                <a:effectLst/>
              </a:rPr>
              <a:t>※</a:t>
            </a:r>
            <a:r>
              <a:rPr lang="ja-JP" altLang="en-US" sz="2000" b="0" i="0" dirty="0">
                <a:solidFill>
                  <a:schemeClr val="accent1">
                    <a:lumMod val="75000"/>
                  </a:schemeClr>
                </a:solidFill>
                <a:effectLst/>
              </a:rPr>
              <a:t>ガス主に出てくる化学反応で吸熱反応は基本的にこれのみ。　</a:t>
            </a:r>
            <a:endParaRPr lang="en-US" altLang="ja-JP" sz="2000" b="0" i="0" dirty="0">
              <a:solidFill>
                <a:schemeClr val="accent1">
                  <a:lumMod val="75000"/>
                </a:schemeClr>
              </a:solidFill>
              <a:effectLst/>
            </a:endParaRPr>
          </a:p>
          <a:p>
            <a:pPr marL="0" indent="0" algn="l">
              <a:buNone/>
            </a:pPr>
            <a:r>
              <a:rPr lang="ja-JP" altLang="en-US" sz="2000" b="0" i="0" dirty="0">
                <a:solidFill>
                  <a:schemeClr val="accent1">
                    <a:lumMod val="75000"/>
                  </a:schemeClr>
                </a:solidFill>
                <a:effectLst/>
              </a:rPr>
              <a:t>　　　　　　　　　これ以外は発熱反応だと思ってよい</a:t>
            </a:r>
            <a:endParaRPr lang="en-US" altLang="ja-JP" sz="2000" b="0" i="0" dirty="0">
              <a:solidFill>
                <a:schemeClr val="accent1">
                  <a:lumMod val="75000"/>
                </a:schemeClr>
              </a:solidFill>
              <a:effectLst/>
            </a:endParaRPr>
          </a:p>
          <a:p>
            <a:pPr marL="0" indent="0" algn="l">
              <a:buNone/>
            </a:pPr>
            <a:endParaRPr lang="ja-JP" altLang="en-US" sz="3200" b="0" i="0" dirty="0">
              <a:solidFill>
                <a:srgbClr val="333333"/>
              </a:solidFill>
              <a:effectLst/>
            </a:endParaRPr>
          </a:p>
        </p:txBody>
      </p:sp>
      <p:sp>
        <p:nvSpPr>
          <p:cNvPr id="11" name="コンテンツ プレースホルダー 5">
            <a:extLst>
              <a:ext uri="{FF2B5EF4-FFF2-40B4-BE49-F238E27FC236}">
                <a16:creationId xmlns:a16="http://schemas.microsoft.com/office/drawing/2014/main" id="{D349CCC7-3921-4ECD-A9ED-90C39754708D}"/>
              </a:ext>
            </a:extLst>
          </p:cNvPr>
          <p:cNvSpPr txBox="1">
            <a:spLocks/>
          </p:cNvSpPr>
          <p:nvPr/>
        </p:nvSpPr>
        <p:spPr>
          <a:xfrm>
            <a:off x="496198" y="2589074"/>
            <a:ext cx="11457677" cy="15355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3200" i="0" dirty="0">
                <a:solidFill>
                  <a:srgbClr val="333333"/>
                </a:solidFill>
                <a:effectLst/>
              </a:rPr>
              <a:t>現在の平衡状態が</a:t>
            </a:r>
            <a:r>
              <a:rPr lang="ja-JP" altLang="en-US" sz="3200" b="1" i="0" u="sng" dirty="0">
                <a:solidFill>
                  <a:srgbClr val="EAB200"/>
                </a:solidFill>
                <a:effectLst/>
              </a:rPr>
              <a:t>発熱反応</a:t>
            </a:r>
            <a:r>
              <a:rPr lang="ja-JP" altLang="en-US" sz="3200" i="0" dirty="0">
                <a:solidFill>
                  <a:srgbClr val="333333"/>
                </a:solidFill>
                <a:effectLst/>
              </a:rPr>
              <a:t>なのか</a:t>
            </a:r>
            <a:r>
              <a:rPr lang="ja-JP" altLang="en-US" sz="3200" b="1" i="0" u="sng" dirty="0">
                <a:solidFill>
                  <a:srgbClr val="EAB200"/>
                </a:solidFill>
                <a:effectLst/>
              </a:rPr>
              <a:t>吸熱反応</a:t>
            </a:r>
            <a:r>
              <a:rPr lang="ja-JP" altLang="en-US" sz="3200" i="0" dirty="0">
                <a:solidFill>
                  <a:srgbClr val="333333"/>
                </a:solidFill>
                <a:effectLst/>
              </a:rPr>
              <a:t>なのかを確認</a:t>
            </a:r>
          </a:p>
        </p:txBody>
      </p:sp>
      <p:sp>
        <p:nvSpPr>
          <p:cNvPr id="12" name="タイトル 1">
            <a:extLst>
              <a:ext uri="{FF2B5EF4-FFF2-40B4-BE49-F238E27FC236}">
                <a16:creationId xmlns:a16="http://schemas.microsoft.com/office/drawing/2014/main" id="{B82AD59A-8B22-4E41-89ED-B81B5228B1BD}"/>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3" name="L 字 12">
            <a:extLst>
              <a:ext uri="{FF2B5EF4-FFF2-40B4-BE49-F238E27FC236}">
                <a16:creationId xmlns:a16="http://schemas.microsoft.com/office/drawing/2014/main" id="{0D502D4E-F15C-46E5-B8CE-8028E2757349}"/>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C0FF3742-C857-412E-AD7F-89A0151DAB1C}"/>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3CF124F4-C842-472D-9360-8E7D8F9624DA}"/>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988183E5-079F-4A88-B5C6-289220957908}"/>
              </a:ext>
            </a:extLst>
          </p:cNvPr>
          <p:cNvSpPr/>
          <p:nvPr/>
        </p:nvSpPr>
        <p:spPr>
          <a:xfrm rot="13518342">
            <a:off x="10010271" y="278579"/>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50433BA3-7E65-4E1F-AF02-EDE5DE8E013C}"/>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1C695D58-254D-4067-95D4-27C7B493DB5A}"/>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99713641-F663-48EC-8802-1AAECB12F32A}"/>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8CCDCCDD-AA3F-4FB5-8C5F-A71092AE7A12}"/>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F35C6DD7-526B-4947-B360-BBB6355930FB}"/>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C017908B-8079-47CE-A8CE-7B0675F710B8}"/>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3" name="L 字 22">
            <a:extLst>
              <a:ext uri="{FF2B5EF4-FFF2-40B4-BE49-F238E27FC236}">
                <a16:creationId xmlns:a16="http://schemas.microsoft.com/office/drawing/2014/main" id="{52C531D5-56D2-4F38-8D93-B04A01A2038B}"/>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2666220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ABE34D-4D57-4C6B-99E6-F6A776E57EC1}"/>
              </a:ext>
            </a:extLst>
          </p:cNvPr>
          <p:cNvSpPr>
            <a:spLocks noGrp="1"/>
          </p:cNvSpPr>
          <p:nvPr>
            <p:ph type="title"/>
          </p:nvPr>
        </p:nvSpPr>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0" name="テキスト ボックス 9">
            <a:extLst>
              <a:ext uri="{FF2B5EF4-FFF2-40B4-BE49-F238E27FC236}">
                <a16:creationId xmlns:a16="http://schemas.microsoft.com/office/drawing/2014/main" id="{E6CFD33E-2873-40E1-B82A-84D5D8895069}"/>
              </a:ext>
            </a:extLst>
          </p:cNvPr>
          <p:cNvSpPr txBox="1"/>
          <p:nvPr/>
        </p:nvSpPr>
        <p:spPr>
          <a:xfrm>
            <a:off x="4414007" y="1141809"/>
            <a:ext cx="8277986" cy="707886"/>
          </a:xfrm>
          <a:prstGeom prst="rect">
            <a:avLst/>
          </a:prstGeom>
          <a:noFill/>
        </p:spPr>
        <p:txBody>
          <a:bodyPr wrap="square">
            <a:spAutoFit/>
          </a:bodyPr>
          <a:lstStyle/>
          <a:p>
            <a:r>
              <a:rPr lang="ja-JP" altLang="en-US" sz="4000" b="1" dirty="0">
                <a:solidFill>
                  <a:schemeClr val="tx1">
                    <a:lumMod val="50000"/>
                    <a:lumOff val="50000"/>
                  </a:schemeClr>
                </a:solidFill>
                <a:latin typeface="メイリオ" panose="020B0604030504040204" pitchFamily="50" charset="-128"/>
                <a:ea typeface="メイリオ" panose="020B0604030504040204" pitchFamily="50" charset="-128"/>
              </a:rPr>
              <a:t>化学反応</a:t>
            </a:r>
            <a:endParaRPr kumimoji="1" lang="en-US" altLang="ja-JP" sz="40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319342" y="1189937"/>
            <a:ext cx="94665" cy="530580"/>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3">
            <a:extLst>
              <a:ext uri="{FF2B5EF4-FFF2-40B4-BE49-F238E27FC236}">
                <a16:creationId xmlns:a16="http://schemas.microsoft.com/office/drawing/2014/main" id="{6156C5B2-C2A4-47E5-93F7-E6255EF4FAD8}"/>
              </a:ext>
            </a:extLst>
          </p:cNvPr>
          <p:cNvGraphicFramePr>
            <a:graphicFrameLocks noGrp="1"/>
          </p:cNvGraphicFramePr>
          <p:nvPr>
            <p:extLst>
              <p:ext uri="{D42A27DB-BD31-4B8C-83A1-F6EECF244321}">
                <p14:modId xmlns:p14="http://schemas.microsoft.com/office/powerpoint/2010/main" val="3191513117"/>
              </p:ext>
            </p:extLst>
          </p:nvPr>
        </p:nvGraphicFramePr>
        <p:xfrm>
          <a:off x="355597" y="3228559"/>
          <a:ext cx="11600609" cy="1778730"/>
        </p:xfrm>
        <a:graphic>
          <a:graphicData uri="http://schemas.openxmlformats.org/drawingml/2006/table">
            <a:tbl>
              <a:tblPr firstRow="1" bandRow="1">
                <a:tableStyleId>{5C22544A-7EE6-4342-B048-85BDC9FD1C3A}</a:tableStyleId>
              </a:tblPr>
              <a:tblGrid>
                <a:gridCol w="1144879">
                  <a:extLst>
                    <a:ext uri="{9D8B030D-6E8A-4147-A177-3AD203B41FA5}">
                      <a16:colId xmlns:a16="http://schemas.microsoft.com/office/drawing/2014/main" val="1634429330"/>
                    </a:ext>
                  </a:extLst>
                </a:gridCol>
                <a:gridCol w="1045573">
                  <a:extLst>
                    <a:ext uri="{9D8B030D-6E8A-4147-A177-3AD203B41FA5}">
                      <a16:colId xmlns:a16="http://schemas.microsoft.com/office/drawing/2014/main" val="3726115999"/>
                    </a:ext>
                  </a:extLst>
                </a:gridCol>
                <a:gridCol w="1045573">
                  <a:extLst>
                    <a:ext uri="{9D8B030D-6E8A-4147-A177-3AD203B41FA5}">
                      <a16:colId xmlns:a16="http://schemas.microsoft.com/office/drawing/2014/main" val="3048573417"/>
                    </a:ext>
                  </a:extLst>
                </a:gridCol>
                <a:gridCol w="1045573">
                  <a:extLst>
                    <a:ext uri="{9D8B030D-6E8A-4147-A177-3AD203B41FA5}">
                      <a16:colId xmlns:a16="http://schemas.microsoft.com/office/drawing/2014/main" val="3010782129"/>
                    </a:ext>
                  </a:extLst>
                </a:gridCol>
                <a:gridCol w="1045573">
                  <a:extLst>
                    <a:ext uri="{9D8B030D-6E8A-4147-A177-3AD203B41FA5}">
                      <a16:colId xmlns:a16="http://schemas.microsoft.com/office/drawing/2014/main" val="335960424"/>
                    </a:ext>
                  </a:extLst>
                </a:gridCol>
                <a:gridCol w="1045573">
                  <a:extLst>
                    <a:ext uri="{9D8B030D-6E8A-4147-A177-3AD203B41FA5}">
                      <a16:colId xmlns:a16="http://schemas.microsoft.com/office/drawing/2014/main" val="351938480"/>
                    </a:ext>
                  </a:extLst>
                </a:gridCol>
                <a:gridCol w="1045573">
                  <a:extLst>
                    <a:ext uri="{9D8B030D-6E8A-4147-A177-3AD203B41FA5}">
                      <a16:colId xmlns:a16="http://schemas.microsoft.com/office/drawing/2014/main" val="2966431412"/>
                    </a:ext>
                  </a:extLst>
                </a:gridCol>
                <a:gridCol w="1045573">
                  <a:extLst>
                    <a:ext uri="{9D8B030D-6E8A-4147-A177-3AD203B41FA5}">
                      <a16:colId xmlns:a16="http://schemas.microsoft.com/office/drawing/2014/main" val="1543819157"/>
                    </a:ext>
                  </a:extLst>
                </a:gridCol>
                <a:gridCol w="1045573">
                  <a:extLst>
                    <a:ext uri="{9D8B030D-6E8A-4147-A177-3AD203B41FA5}">
                      <a16:colId xmlns:a16="http://schemas.microsoft.com/office/drawing/2014/main" val="680473742"/>
                    </a:ext>
                  </a:extLst>
                </a:gridCol>
                <a:gridCol w="1045573">
                  <a:extLst>
                    <a:ext uri="{9D8B030D-6E8A-4147-A177-3AD203B41FA5}">
                      <a16:colId xmlns:a16="http://schemas.microsoft.com/office/drawing/2014/main" val="863917282"/>
                    </a:ext>
                  </a:extLst>
                </a:gridCol>
                <a:gridCol w="1045573">
                  <a:extLst>
                    <a:ext uri="{9D8B030D-6E8A-4147-A177-3AD203B41FA5}">
                      <a16:colId xmlns:a16="http://schemas.microsoft.com/office/drawing/2014/main" val="3533076870"/>
                    </a:ext>
                  </a:extLst>
                </a:gridCol>
              </a:tblGrid>
              <a:tr h="592910">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2020</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2019</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2018</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2017</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2016</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2015</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2014</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2013</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2012</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2011</a:t>
                      </a:r>
                      <a:r>
                        <a:rPr kumimoji="1" lang="ja-JP" altLang="en-US" dirty="0">
                          <a:latin typeface="メイリオ" panose="020B0604030504040204" pitchFamily="50" charset="-128"/>
                          <a:ea typeface="メイリオ" panose="020B0604030504040204" pitchFamily="50" charset="-128"/>
                        </a:rPr>
                        <a:t>年</a:t>
                      </a:r>
                    </a:p>
                  </a:txBody>
                  <a:tcPr/>
                </a:tc>
                <a:extLst>
                  <a:ext uri="{0D108BD9-81ED-4DB2-BD59-A6C34878D82A}">
                    <a16:rowId xmlns:a16="http://schemas.microsoft.com/office/drawing/2014/main" val="3071848153"/>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文章問題</a:t>
                      </a: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143109766"/>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計算問題</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17182116"/>
                  </a:ext>
                </a:extLst>
              </a:tr>
            </a:tbl>
          </a:graphicData>
        </a:graphic>
      </p:graphicFrame>
      <p:sp>
        <p:nvSpPr>
          <p:cNvPr id="8" name="テキスト ボックス 7">
            <a:extLst>
              <a:ext uri="{FF2B5EF4-FFF2-40B4-BE49-F238E27FC236}">
                <a16:creationId xmlns:a16="http://schemas.microsoft.com/office/drawing/2014/main" id="{B51EA6AB-70FC-4F7B-8842-45E2AB39D023}"/>
              </a:ext>
            </a:extLst>
          </p:cNvPr>
          <p:cNvSpPr txBox="1"/>
          <p:nvPr/>
        </p:nvSpPr>
        <p:spPr>
          <a:xfrm>
            <a:off x="8896081" y="5197108"/>
            <a:ext cx="3343564"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○：出題　◎誤答として出題</a:t>
            </a:r>
          </a:p>
        </p:txBody>
      </p:sp>
      <p:sp>
        <p:nvSpPr>
          <p:cNvPr id="7" name="L 字 6">
            <a:extLst>
              <a:ext uri="{FF2B5EF4-FFF2-40B4-BE49-F238E27FC236}">
                <a16:creationId xmlns:a16="http://schemas.microsoft.com/office/drawing/2014/main" id="{CD3A4003-EE71-40C9-A3B5-C32D187D7598}"/>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9" name="L 字 8">
            <a:extLst>
              <a:ext uri="{FF2B5EF4-FFF2-40B4-BE49-F238E27FC236}">
                <a16:creationId xmlns:a16="http://schemas.microsoft.com/office/drawing/2014/main" id="{FC7677E5-1A4D-4E65-B405-5DA6A6ECB33E}"/>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6EFD02BE-DFE5-4A16-BBBB-BD00DADFDC4D}"/>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1FB41A74-C1FD-46AA-908A-3E610DBE1088}"/>
              </a:ext>
            </a:extLst>
          </p:cNvPr>
          <p:cNvSpPr/>
          <p:nvPr/>
        </p:nvSpPr>
        <p:spPr>
          <a:xfrm rot="13518342">
            <a:off x="1001027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7300786E-746A-49C4-9A46-D2C15AC8D086}"/>
              </a:ext>
            </a:extLst>
          </p:cNvPr>
          <p:cNvSpPr/>
          <p:nvPr/>
        </p:nvSpPr>
        <p:spPr>
          <a:xfrm rot="13518342">
            <a:off x="9719653"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4E861526-D804-47ED-80EF-1E601599093F}"/>
              </a:ext>
            </a:extLst>
          </p:cNvPr>
          <p:cNvSpPr/>
          <p:nvPr/>
        </p:nvSpPr>
        <p:spPr>
          <a:xfrm rot="13518342">
            <a:off x="9427281" y="2574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9733E695-199C-456B-ABDF-2F9AF32C007E}"/>
              </a:ext>
            </a:extLst>
          </p:cNvPr>
          <p:cNvSpPr/>
          <p:nvPr/>
        </p:nvSpPr>
        <p:spPr>
          <a:xfrm rot="13518342">
            <a:off x="9136663" y="2574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59130251-5845-4382-8D84-86C1412E49E9}"/>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8CC4DC24-99F0-4562-896F-B934F265E69F}"/>
              </a:ext>
            </a:extLst>
          </p:cNvPr>
          <p:cNvSpPr/>
          <p:nvPr/>
        </p:nvSpPr>
        <p:spPr>
          <a:xfrm rot="13518342">
            <a:off x="8555426" y="266357"/>
            <a:ext cx="464846" cy="461557"/>
          </a:xfrm>
          <a:prstGeom prst="corner">
            <a:avLst>
              <a:gd name="adj1" fmla="val 32577"/>
              <a:gd name="adj2" fmla="val 3253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2A31F6A1-DC89-4BE0-81CE-1E6B1F391B9E}"/>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11AAC900-66CB-4FCB-A93B-7525BDC6110C}"/>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384177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ル・シャトリエの原理</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8E94621D-CFCB-449B-9384-27DE26FD4581}"/>
              </a:ext>
            </a:extLst>
          </p:cNvPr>
          <p:cNvSpPr txBox="1">
            <a:spLocks/>
          </p:cNvSpPr>
          <p:nvPr/>
        </p:nvSpPr>
        <p:spPr>
          <a:xfrm>
            <a:off x="4510598" y="1752948"/>
            <a:ext cx="3735084" cy="8361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i="0" dirty="0">
                <a:solidFill>
                  <a:srgbClr val="333333"/>
                </a:solidFill>
                <a:effectLst/>
              </a:rPr>
              <a:t>温度の変化</a:t>
            </a:r>
            <a:endParaRPr lang="en-US" altLang="ja-JP" sz="4000" b="1" i="0" dirty="0">
              <a:solidFill>
                <a:srgbClr val="333333"/>
              </a:solidFill>
              <a:effectLst/>
            </a:endParaRPr>
          </a:p>
        </p:txBody>
      </p:sp>
      <p:cxnSp>
        <p:nvCxnSpPr>
          <p:cNvPr id="8" name="直線コネクタ 7">
            <a:extLst>
              <a:ext uri="{FF2B5EF4-FFF2-40B4-BE49-F238E27FC236}">
                <a16:creationId xmlns:a16="http://schemas.microsoft.com/office/drawing/2014/main" id="{183D542B-BC62-4FFE-A0B6-02C72D9971F0}"/>
              </a:ext>
            </a:extLst>
          </p:cNvPr>
          <p:cNvCxnSpPr>
            <a:cxnSpLocks/>
          </p:cNvCxnSpPr>
          <p:nvPr/>
        </p:nvCxnSpPr>
        <p:spPr>
          <a:xfrm>
            <a:off x="4600575" y="2292350"/>
            <a:ext cx="2581275"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コンテンツ プレースホルダー 5">
            <a:extLst>
              <a:ext uri="{FF2B5EF4-FFF2-40B4-BE49-F238E27FC236}">
                <a16:creationId xmlns:a16="http://schemas.microsoft.com/office/drawing/2014/main" id="{F64219EA-167E-48EC-AB8F-5916B0C36199}"/>
              </a:ext>
            </a:extLst>
          </p:cNvPr>
          <p:cNvSpPr txBox="1">
            <a:spLocks/>
          </p:cNvSpPr>
          <p:nvPr/>
        </p:nvSpPr>
        <p:spPr>
          <a:xfrm>
            <a:off x="986735" y="3231767"/>
            <a:ext cx="10075653" cy="36415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3200" i="0" dirty="0">
                <a:solidFill>
                  <a:schemeClr val="accent1">
                    <a:lumMod val="75000"/>
                  </a:schemeClr>
                </a:solidFill>
                <a:effectLst/>
              </a:rPr>
              <a:t>発熱反応の場合、</a:t>
            </a:r>
            <a:r>
              <a:rPr lang="ja-JP" altLang="en-US" sz="3200" b="1" i="0" u="sng" dirty="0">
                <a:solidFill>
                  <a:srgbClr val="EAB200"/>
                </a:solidFill>
                <a:effectLst/>
              </a:rPr>
              <a:t>左方向</a:t>
            </a:r>
            <a:r>
              <a:rPr lang="ja-JP" altLang="en-US" sz="3200" i="0" dirty="0">
                <a:solidFill>
                  <a:schemeClr val="accent1">
                    <a:lumMod val="75000"/>
                  </a:schemeClr>
                </a:solidFill>
                <a:effectLst/>
              </a:rPr>
              <a:t>へ進む</a:t>
            </a:r>
            <a:endParaRPr lang="en-US" altLang="ja-JP" sz="3000" i="0" dirty="0">
              <a:solidFill>
                <a:schemeClr val="accent1">
                  <a:lumMod val="75000"/>
                </a:schemeClr>
              </a:solidFill>
              <a:effectLst/>
            </a:endParaRPr>
          </a:p>
          <a:p>
            <a:pPr marL="0" indent="0" algn="l">
              <a:buNone/>
            </a:pPr>
            <a:r>
              <a:rPr lang="ja-JP" altLang="en-US" sz="3200" b="1" i="0" dirty="0">
                <a:solidFill>
                  <a:schemeClr val="accent1">
                    <a:lumMod val="75000"/>
                  </a:schemeClr>
                </a:solidFill>
                <a:effectLst/>
              </a:rPr>
              <a:t>　　</a:t>
            </a:r>
            <a:r>
              <a:rPr lang="en-US" altLang="ja-JP" sz="3200" b="1" i="0" dirty="0">
                <a:solidFill>
                  <a:srgbClr val="333333"/>
                </a:solidFill>
                <a:effectLst/>
              </a:rPr>
              <a:t>CO</a:t>
            </a:r>
            <a:r>
              <a:rPr lang="ja-JP" altLang="en-US" sz="3200" b="1" i="0" dirty="0">
                <a:solidFill>
                  <a:srgbClr val="333333"/>
                </a:solidFill>
                <a:effectLst/>
              </a:rPr>
              <a:t>　</a:t>
            </a:r>
            <a:r>
              <a:rPr lang="en-US" altLang="ja-JP" sz="3200" b="1" i="0" dirty="0">
                <a:solidFill>
                  <a:srgbClr val="333333"/>
                </a:solidFill>
                <a:effectLst/>
              </a:rPr>
              <a:t>+</a:t>
            </a:r>
            <a:r>
              <a:rPr lang="ja-JP" altLang="en-US" sz="3200" b="1" i="0" dirty="0">
                <a:solidFill>
                  <a:srgbClr val="333333"/>
                </a:solidFill>
                <a:effectLst/>
              </a:rPr>
              <a:t>　</a:t>
            </a:r>
            <a:r>
              <a:rPr lang="en-US" altLang="ja-JP" sz="3200" b="1" i="0" dirty="0">
                <a:solidFill>
                  <a:srgbClr val="333333"/>
                </a:solidFill>
                <a:effectLst/>
              </a:rPr>
              <a:t>H</a:t>
            </a:r>
            <a:r>
              <a:rPr lang="en-US" altLang="ja-JP" sz="2000" b="1" i="0" dirty="0">
                <a:solidFill>
                  <a:srgbClr val="333333"/>
                </a:solidFill>
                <a:effectLst/>
              </a:rPr>
              <a:t>2</a:t>
            </a:r>
            <a:r>
              <a:rPr lang="en-US" altLang="ja-JP" sz="3200" b="1" i="0" dirty="0">
                <a:solidFill>
                  <a:srgbClr val="333333"/>
                </a:solidFill>
                <a:effectLst/>
              </a:rPr>
              <a:t>O</a:t>
            </a:r>
            <a:r>
              <a:rPr lang="ja-JP" altLang="en-US" sz="3200" b="1" i="0" dirty="0">
                <a:solidFill>
                  <a:srgbClr val="333333"/>
                </a:solidFill>
                <a:effectLst/>
              </a:rPr>
              <a:t>　⇄　</a:t>
            </a:r>
            <a:r>
              <a:rPr lang="en-US" altLang="ja-JP" sz="3200" b="1" i="0" dirty="0">
                <a:solidFill>
                  <a:srgbClr val="333333"/>
                </a:solidFill>
                <a:effectLst/>
              </a:rPr>
              <a:t>CO</a:t>
            </a:r>
            <a:r>
              <a:rPr lang="en-US" altLang="ja-JP" sz="2000" b="1" i="0" dirty="0">
                <a:solidFill>
                  <a:srgbClr val="333333"/>
                </a:solidFill>
                <a:effectLst/>
              </a:rPr>
              <a:t>2</a:t>
            </a:r>
            <a:r>
              <a:rPr lang="ja-JP" altLang="en-US" sz="3200" b="1" i="0" dirty="0">
                <a:solidFill>
                  <a:srgbClr val="333333"/>
                </a:solidFill>
                <a:effectLst/>
              </a:rPr>
              <a:t>　</a:t>
            </a:r>
            <a:r>
              <a:rPr lang="en-US" altLang="ja-JP" sz="3200" b="1" i="0" dirty="0">
                <a:solidFill>
                  <a:srgbClr val="333333"/>
                </a:solidFill>
                <a:effectLst/>
              </a:rPr>
              <a:t>+</a:t>
            </a:r>
            <a:r>
              <a:rPr lang="ja-JP" altLang="en-US" sz="3200" b="1" i="0" dirty="0">
                <a:solidFill>
                  <a:srgbClr val="333333"/>
                </a:solidFill>
                <a:effectLst/>
              </a:rPr>
              <a:t>　</a:t>
            </a:r>
            <a:r>
              <a:rPr lang="en-US" altLang="ja-JP" sz="3200" b="1" i="0" dirty="0">
                <a:solidFill>
                  <a:srgbClr val="333333"/>
                </a:solidFill>
                <a:effectLst/>
              </a:rPr>
              <a:t>H</a:t>
            </a:r>
            <a:r>
              <a:rPr lang="en-US" altLang="ja-JP" sz="2000" b="1" i="0" dirty="0">
                <a:solidFill>
                  <a:srgbClr val="333333"/>
                </a:solidFill>
                <a:effectLst/>
              </a:rPr>
              <a:t>2</a:t>
            </a:r>
          </a:p>
          <a:p>
            <a:pPr marL="0" indent="0" algn="l">
              <a:buNone/>
            </a:pPr>
            <a:r>
              <a:rPr lang="ja-JP" altLang="en-US" sz="3200" b="0" i="0" dirty="0">
                <a:solidFill>
                  <a:srgbClr val="333333"/>
                </a:solidFill>
                <a:effectLst/>
              </a:rPr>
              <a:t>　</a:t>
            </a:r>
          </a:p>
          <a:p>
            <a:pPr marL="0" indent="0" algn="l">
              <a:buNone/>
            </a:pPr>
            <a:r>
              <a:rPr lang="ja-JP" altLang="en-US" sz="3200" i="0" dirty="0">
                <a:solidFill>
                  <a:schemeClr val="accent1">
                    <a:lumMod val="75000"/>
                  </a:schemeClr>
                </a:solidFill>
                <a:effectLst/>
              </a:rPr>
              <a:t>吸熱反応の場合、</a:t>
            </a:r>
            <a:r>
              <a:rPr lang="ja-JP" altLang="en-US" sz="3200" b="1" i="0" u="sng" dirty="0">
                <a:solidFill>
                  <a:srgbClr val="EAB200"/>
                </a:solidFill>
                <a:effectLst/>
              </a:rPr>
              <a:t>右方向へ</a:t>
            </a:r>
            <a:r>
              <a:rPr lang="ja-JP" altLang="en-US" sz="3200" i="0" dirty="0">
                <a:solidFill>
                  <a:schemeClr val="accent1">
                    <a:lumMod val="75000"/>
                  </a:schemeClr>
                </a:solidFill>
                <a:effectLst/>
              </a:rPr>
              <a:t>進む</a:t>
            </a:r>
            <a:endParaRPr lang="en-US" altLang="ja-JP" sz="3200" i="0" dirty="0">
              <a:solidFill>
                <a:schemeClr val="accent1">
                  <a:lumMod val="75000"/>
                </a:schemeClr>
              </a:solidFill>
              <a:effectLst/>
            </a:endParaRPr>
          </a:p>
          <a:p>
            <a:pPr marL="0" indent="0" algn="l">
              <a:buNone/>
            </a:pPr>
            <a:r>
              <a:rPr lang="ja-JP" altLang="en-US" sz="3200" b="1" i="0" dirty="0">
                <a:solidFill>
                  <a:schemeClr val="accent1">
                    <a:lumMod val="75000"/>
                  </a:schemeClr>
                </a:solidFill>
                <a:effectLst/>
              </a:rPr>
              <a:t>　　</a:t>
            </a:r>
            <a:r>
              <a:rPr lang="en-US" altLang="ja-JP" sz="3200" b="1" i="0" dirty="0">
                <a:solidFill>
                  <a:srgbClr val="333333"/>
                </a:solidFill>
                <a:effectLst/>
              </a:rPr>
              <a:t>CH</a:t>
            </a:r>
            <a:r>
              <a:rPr lang="en-US" altLang="ja-JP" sz="2000" b="1" i="0" dirty="0">
                <a:solidFill>
                  <a:srgbClr val="333333"/>
                </a:solidFill>
                <a:effectLst/>
              </a:rPr>
              <a:t>4</a:t>
            </a:r>
            <a:r>
              <a:rPr lang="ja-JP" altLang="en-US" sz="3200" b="1" i="0" dirty="0">
                <a:solidFill>
                  <a:srgbClr val="333333"/>
                </a:solidFill>
                <a:effectLst/>
              </a:rPr>
              <a:t>　</a:t>
            </a:r>
            <a:r>
              <a:rPr lang="en-US" altLang="ja-JP" sz="3200" b="1" i="0" dirty="0">
                <a:solidFill>
                  <a:srgbClr val="333333"/>
                </a:solidFill>
                <a:effectLst/>
              </a:rPr>
              <a:t>+</a:t>
            </a:r>
            <a:r>
              <a:rPr lang="ja-JP" altLang="en-US" sz="3200" b="1" i="0" dirty="0">
                <a:solidFill>
                  <a:srgbClr val="333333"/>
                </a:solidFill>
                <a:effectLst/>
              </a:rPr>
              <a:t>　</a:t>
            </a:r>
            <a:r>
              <a:rPr lang="en-US" altLang="ja-JP" sz="3200" b="1" i="0" dirty="0">
                <a:solidFill>
                  <a:srgbClr val="333333"/>
                </a:solidFill>
                <a:effectLst/>
              </a:rPr>
              <a:t>H</a:t>
            </a:r>
            <a:r>
              <a:rPr lang="en-US" altLang="ja-JP" sz="2000" b="1" i="0" dirty="0">
                <a:solidFill>
                  <a:srgbClr val="333333"/>
                </a:solidFill>
                <a:effectLst/>
              </a:rPr>
              <a:t>2</a:t>
            </a:r>
            <a:r>
              <a:rPr lang="en-US" altLang="ja-JP" sz="3200" b="1" i="0" dirty="0">
                <a:solidFill>
                  <a:srgbClr val="333333"/>
                </a:solidFill>
                <a:effectLst/>
              </a:rPr>
              <a:t>O</a:t>
            </a:r>
            <a:r>
              <a:rPr lang="ja-JP" altLang="en-US" sz="3200" b="1" i="0" dirty="0">
                <a:solidFill>
                  <a:srgbClr val="333333"/>
                </a:solidFill>
                <a:effectLst/>
              </a:rPr>
              <a:t>　⇄　</a:t>
            </a:r>
            <a:r>
              <a:rPr lang="en-US" altLang="ja-JP" sz="3200" b="1" i="0" dirty="0">
                <a:solidFill>
                  <a:srgbClr val="333333"/>
                </a:solidFill>
                <a:effectLst/>
              </a:rPr>
              <a:t>CO</a:t>
            </a:r>
            <a:r>
              <a:rPr lang="ja-JP" altLang="en-US" sz="3200" b="1" i="0" dirty="0">
                <a:solidFill>
                  <a:srgbClr val="333333"/>
                </a:solidFill>
                <a:effectLst/>
              </a:rPr>
              <a:t>　</a:t>
            </a:r>
            <a:r>
              <a:rPr lang="en-US" altLang="ja-JP" sz="3200" b="1" i="0" dirty="0">
                <a:solidFill>
                  <a:srgbClr val="333333"/>
                </a:solidFill>
                <a:effectLst/>
              </a:rPr>
              <a:t>+</a:t>
            </a:r>
            <a:r>
              <a:rPr lang="ja-JP" altLang="en-US" sz="3200" b="1" i="0" dirty="0">
                <a:solidFill>
                  <a:srgbClr val="333333"/>
                </a:solidFill>
                <a:effectLst/>
              </a:rPr>
              <a:t>　３</a:t>
            </a:r>
            <a:r>
              <a:rPr lang="en-US" altLang="ja-JP" sz="3200" b="1" i="0" dirty="0">
                <a:solidFill>
                  <a:srgbClr val="333333"/>
                </a:solidFill>
                <a:effectLst/>
              </a:rPr>
              <a:t>H</a:t>
            </a:r>
            <a:r>
              <a:rPr lang="en-US" altLang="ja-JP" sz="2000" b="1" i="0" dirty="0">
                <a:solidFill>
                  <a:srgbClr val="333333"/>
                </a:solidFill>
                <a:effectLst/>
              </a:rPr>
              <a:t>2</a:t>
            </a:r>
          </a:p>
          <a:p>
            <a:pPr marL="0" indent="0" algn="l">
              <a:buNone/>
            </a:pPr>
            <a:r>
              <a:rPr lang="ja-JP" altLang="en-US" sz="2000" b="0" i="0" dirty="0">
                <a:solidFill>
                  <a:srgbClr val="333333"/>
                </a:solidFill>
                <a:effectLst/>
              </a:rPr>
              <a:t>　　　　　　　　　</a:t>
            </a:r>
            <a:endParaRPr lang="ja-JP" altLang="en-US" sz="3200" b="0" i="0" dirty="0">
              <a:solidFill>
                <a:srgbClr val="333333"/>
              </a:solidFill>
              <a:effectLst/>
            </a:endParaRPr>
          </a:p>
        </p:txBody>
      </p:sp>
      <p:sp>
        <p:nvSpPr>
          <p:cNvPr id="11" name="コンテンツ プレースホルダー 5">
            <a:extLst>
              <a:ext uri="{FF2B5EF4-FFF2-40B4-BE49-F238E27FC236}">
                <a16:creationId xmlns:a16="http://schemas.microsoft.com/office/drawing/2014/main" id="{D349CCC7-3921-4ECD-A9ED-90C39754708D}"/>
              </a:ext>
            </a:extLst>
          </p:cNvPr>
          <p:cNvSpPr txBox="1">
            <a:spLocks/>
          </p:cNvSpPr>
          <p:nvPr/>
        </p:nvSpPr>
        <p:spPr>
          <a:xfrm>
            <a:off x="649301" y="2464004"/>
            <a:ext cx="11457677" cy="15355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3200" b="1" i="0" dirty="0">
                <a:solidFill>
                  <a:srgbClr val="333333"/>
                </a:solidFill>
                <a:effectLst/>
              </a:rPr>
              <a:t>温度が上がる</a:t>
            </a:r>
            <a:r>
              <a:rPr lang="ja-JP" altLang="en-US" sz="3200" i="0" dirty="0">
                <a:solidFill>
                  <a:srgbClr val="333333"/>
                </a:solidFill>
                <a:effectLst/>
              </a:rPr>
              <a:t>と、</a:t>
            </a:r>
            <a:r>
              <a:rPr lang="ja-JP" altLang="en-US" sz="3200" b="1" i="0" dirty="0">
                <a:solidFill>
                  <a:srgbClr val="333333"/>
                </a:solidFill>
                <a:effectLst/>
              </a:rPr>
              <a:t>熱を吸収</a:t>
            </a:r>
            <a:r>
              <a:rPr lang="ja-JP" altLang="en-US" sz="3200" i="0" dirty="0">
                <a:solidFill>
                  <a:srgbClr val="333333"/>
                </a:solidFill>
                <a:effectLst/>
              </a:rPr>
              <a:t>する方向へ反応が進む</a:t>
            </a:r>
          </a:p>
        </p:txBody>
      </p:sp>
      <p:cxnSp>
        <p:nvCxnSpPr>
          <p:cNvPr id="7" name="直線矢印コネクタ 6">
            <a:extLst>
              <a:ext uri="{FF2B5EF4-FFF2-40B4-BE49-F238E27FC236}">
                <a16:creationId xmlns:a16="http://schemas.microsoft.com/office/drawing/2014/main" id="{F870F7CA-0EAD-4072-BFBD-FBA5333E31CA}"/>
              </a:ext>
            </a:extLst>
          </p:cNvPr>
          <p:cNvCxnSpPr>
            <a:cxnSpLocks/>
          </p:cNvCxnSpPr>
          <p:nvPr/>
        </p:nvCxnSpPr>
        <p:spPr>
          <a:xfrm flipH="1">
            <a:off x="4762500" y="4095750"/>
            <a:ext cx="542925" cy="0"/>
          </a:xfrm>
          <a:prstGeom prst="straightConnector1">
            <a:avLst/>
          </a:prstGeom>
          <a:ln w="95250">
            <a:solidFill>
              <a:srgbClr val="EAB2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C000B6A9-8D66-4ED4-A5B1-3396D7140FC8}"/>
              </a:ext>
            </a:extLst>
          </p:cNvPr>
          <p:cNvCxnSpPr>
            <a:cxnSpLocks/>
          </p:cNvCxnSpPr>
          <p:nvPr/>
        </p:nvCxnSpPr>
        <p:spPr>
          <a:xfrm>
            <a:off x="5041106" y="5600700"/>
            <a:ext cx="528638" cy="0"/>
          </a:xfrm>
          <a:prstGeom prst="straightConnector1">
            <a:avLst/>
          </a:prstGeom>
          <a:ln w="95250">
            <a:solidFill>
              <a:srgbClr val="EAB200"/>
            </a:solidFill>
            <a:tailEnd type="triangle"/>
          </a:ln>
        </p:spPr>
        <p:style>
          <a:lnRef idx="1">
            <a:schemeClr val="accent1"/>
          </a:lnRef>
          <a:fillRef idx="0">
            <a:schemeClr val="accent1"/>
          </a:fillRef>
          <a:effectRef idx="0">
            <a:schemeClr val="accent1"/>
          </a:effectRef>
          <a:fontRef idx="minor">
            <a:schemeClr val="tx1"/>
          </a:fontRef>
        </p:style>
      </p:cxnSp>
      <p:sp>
        <p:nvSpPr>
          <p:cNvPr id="13" name="タイトル 1">
            <a:extLst>
              <a:ext uri="{FF2B5EF4-FFF2-40B4-BE49-F238E27FC236}">
                <a16:creationId xmlns:a16="http://schemas.microsoft.com/office/drawing/2014/main" id="{9034DBEB-C5D1-417B-8153-18B6BB2F90CD}"/>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4" name="L 字 13">
            <a:extLst>
              <a:ext uri="{FF2B5EF4-FFF2-40B4-BE49-F238E27FC236}">
                <a16:creationId xmlns:a16="http://schemas.microsoft.com/office/drawing/2014/main" id="{2FBF6136-ADE1-4FEB-B679-21D74A69BA23}"/>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E57F64D6-1EE6-481D-9A29-61A1F2A0DE18}"/>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F3E3F012-C1B6-411B-9F99-E5698F29CE39}"/>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52761658-14DB-4A6F-B70A-222694A0CB19}"/>
              </a:ext>
            </a:extLst>
          </p:cNvPr>
          <p:cNvSpPr/>
          <p:nvPr/>
        </p:nvSpPr>
        <p:spPr>
          <a:xfrm rot="13518342">
            <a:off x="10010271" y="278579"/>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ED114920-5E78-4B07-BDC3-26B1271E73BA}"/>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D05C00DA-A046-4235-8973-AEA961C6D5AE}"/>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0D1321DF-EA0E-4DEE-AFB4-B878EC657B69}"/>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3744C736-E1C3-4B4B-98D2-7BC2802CCEC2}"/>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3" name="L 字 22">
            <a:extLst>
              <a:ext uri="{FF2B5EF4-FFF2-40B4-BE49-F238E27FC236}">
                <a16:creationId xmlns:a16="http://schemas.microsoft.com/office/drawing/2014/main" id="{C39A878A-917F-4ABE-BF1B-54476664ABEA}"/>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4" name="L 字 23">
            <a:extLst>
              <a:ext uri="{FF2B5EF4-FFF2-40B4-BE49-F238E27FC236}">
                <a16:creationId xmlns:a16="http://schemas.microsoft.com/office/drawing/2014/main" id="{2D717CDA-F821-4748-97AA-BD372A6EDCE5}"/>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5" name="L 字 24">
            <a:extLst>
              <a:ext uri="{FF2B5EF4-FFF2-40B4-BE49-F238E27FC236}">
                <a16:creationId xmlns:a16="http://schemas.microsoft.com/office/drawing/2014/main" id="{E596F476-845B-4AEE-A505-A11A56D555CD}"/>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3518699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ル・シャトリエの原理</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8E94621D-CFCB-449B-9384-27DE26FD4581}"/>
              </a:ext>
            </a:extLst>
          </p:cNvPr>
          <p:cNvSpPr txBox="1">
            <a:spLocks/>
          </p:cNvSpPr>
          <p:nvPr/>
        </p:nvSpPr>
        <p:spPr>
          <a:xfrm>
            <a:off x="4510598" y="1752948"/>
            <a:ext cx="3735084" cy="8361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i="0" dirty="0">
                <a:solidFill>
                  <a:srgbClr val="333333"/>
                </a:solidFill>
                <a:effectLst/>
              </a:rPr>
              <a:t>圧力の変化</a:t>
            </a:r>
            <a:endParaRPr lang="en-US" altLang="ja-JP" sz="4000" b="1" i="0" dirty="0">
              <a:solidFill>
                <a:srgbClr val="333333"/>
              </a:solidFill>
              <a:effectLst/>
            </a:endParaRPr>
          </a:p>
        </p:txBody>
      </p:sp>
      <p:cxnSp>
        <p:nvCxnSpPr>
          <p:cNvPr id="8" name="直線コネクタ 7">
            <a:extLst>
              <a:ext uri="{FF2B5EF4-FFF2-40B4-BE49-F238E27FC236}">
                <a16:creationId xmlns:a16="http://schemas.microsoft.com/office/drawing/2014/main" id="{183D542B-BC62-4FFE-A0B6-02C72D9971F0}"/>
              </a:ext>
            </a:extLst>
          </p:cNvPr>
          <p:cNvCxnSpPr>
            <a:cxnSpLocks/>
          </p:cNvCxnSpPr>
          <p:nvPr/>
        </p:nvCxnSpPr>
        <p:spPr>
          <a:xfrm>
            <a:off x="4600575" y="2292350"/>
            <a:ext cx="2581275"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コンテンツ プレースホルダー 5">
            <a:extLst>
              <a:ext uri="{FF2B5EF4-FFF2-40B4-BE49-F238E27FC236}">
                <a16:creationId xmlns:a16="http://schemas.microsoft.com/office/drawing/2014/main" id="{FFB2B3FB-9893-4DF3-93A0-188C653FB9E2}"/>
              </a:ext>
            </a:extLst>
          </p:cNvPr>
          <p:cNvSpPr txBox="1">
            <a:spLocks/>
          </p:cNvSpPr>
          <p:nvPr/>
        </p:nvSpPr>
        <p:spPr>
          <a:xfrm>
            <a:off x="388103" y="2831753"/>
            <a:ext cx="12246775" cy="253537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i="0" dirty="0">
                <a:effectLst/>
              </a:rPr>
              <a:t>圧力を</a:t>
            </a:r>
            <a:r>
              <a:rPr lang="ja-JP" altLang="en-US" sz="4000" b="1" i="0" u="sng" dirty="0">
                <a:solidFill>
                  <a:srgbClr val="EAB200"/>
                </a:solidFill>
                <a:effectLst/>
              </a:rPr>
              <a:t>上げる</a:t>
            </a:r>
            <a:r>
              <a:rPr lang="ja-JP" altLang="en-US" sz="4000" i="0" dirty="0">
                <a:effectLst/>
              </a:rPr>
              <a:t>と、体積が減少する方向へ反応が進む</a:t>
            </a:r>
            <a:endParaRPr lang="en-US" altLang="ja-JP" sz="4000" i="0" dirty="0">
              <a:effectLst/>
            </a:endParaRPr>
          </a:p>
          <a:p>
            <a:pPr marL="0" indent="0" algn="l">
              <a:buNone/>
            </a:pPr>
            <a:endParaRPr lang="en-US" altLang="ja-JP" sz="4000" i="0" dirty="0">
              <a:effectLst/>
            </a:endParaRPr>
          </a:p>
          <a:p>
            <a:pPr marL="0" indent="0" algn="l">
              <a:buNone/>
            </a:pPr>
            <a:r>
              <a:rPr lang="ja-JP" altLang="en-US" sz="4000" i="0" dirty="0">
                <a:effectLst/>
              </a:rPr>
              <a:t>圧力を</a:t>
            </a:r>
            <a:r>
              <a:rPr lang="ja-JP" altLang="en-US" sz="4000" b="1" i="0" u="sng" dirty="0">
                <a:solidFill>
                  <a:srgbClr val="EAB200"/>
                </a:solidFill>
                <a:effectLst/>
              </a:rPr>
              <a:t>下げる</a:t>
            </a:r>
            <a:r>
              <a:rPr lang="ja-JP" altLang="en-US" sz="4000" i="0" dirty="0">
                <a:effectLst/>
              </a:rPr>
              <a:t>と、体積が増加する方向へ反応が進む</a:t>
            </a:r>
            <a:endParaRPr lang="en-US" altLang="ja-JP" sz="4000" i="0" dirty="0">
              <a:effectLst/>
            </a:endParaRPr>
          </a:p>
        </p:txBody>
      </p:sp>
      <p:sp>
        <p:nvSpPr>
          <p:cNvPr id="10" name="タイトル 1">
            <a:extLst>
              <a:ext uri="{FF2B5EF4-FFF2-40B4-BE49-F238E27FC236}">
                <a16:creationId xmlns:a16="http://schemas.microsoft.com/office/drawing/2014/main" id="{ACF01198-A1D3-4E56-9EF1-9D9FCD2EFF0A}"/>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1" name="L 字 10">
            <a:extLst>
              <a:ext uri="{FF2B5EF4-FFF2-40B4-BE49-F238E27FC236}">
                <a16:creationId xmlns:a16="http://schemas.microsoft.com/office/drawing/2014/main" id="{C68A4106-A26F-4A88-9B99-C9A2AFAB4499}"/>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72D9FA10-3BFF-47DD-AA16-2F0E6FB06DBC}"/>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EF94F3B4-6BA2-4050-919A-5185F00CF92D}"/>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B231533C-B9D4-4A4B-9064-45E1AECDA0D0}"/>
              </a:ext>
            </a:extLst>
          </p:cNvPr>
          <p:cNvSpPr/>
          <p:nvPr/>
        </p:nvSpPr>
        <p:spPr>
          <a:xfrm rot="13518342">
            <a:off x="10010271" y="278579"/>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25000BFD-CCC7-4CB1-9C90-0A937D43D243}"/>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08EBEC85-ADEC-4845-BCF7-AFFEEA51A6B0}"/>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042ED4DE-1AA0-4E23-942D-F6FC4B8E43A7}"/>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9A435E02-7B6F-4BB9-A35C-688478C24F56}"/>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284A0F93-794B-45B5-B9C6-4BD50E9431E1}"/>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D03C91F0-EEDE-4D4F-9815-51BB62554E27}"/>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774C61D5-5178-402B-A8D1-CDBDA99B7484}"/>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29024831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ル・シャトリエの原理</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8E94621D-CFCB-449B-9384-27DE26FD4581}"/>
              </a:ext>
            </a:extLst>
          </p:cNvPr>
          <p:cNvSpPr txBox="1">
            <a:spLocks/>
          </p:cNvSpPr>
          <p:nvPr/>
        </p:nvSpPr>
        <p:spPr>
          <a:xfrm>
            <a:off x="4510598" y="1752948"/>
            <a:ext cx="3735084" cy="8361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i="0" dirty="0">
                <a:solidFill>
                  <a:srgbClr val="333333"/>
                </a:solidFill>
                <a:effectLst/>
              </a:rPr>
              <a:t>圧力の変化</a:t>
            </a:r>
            <a:endParaRPr lang="en-US" altLang="ja-JP" sz="4000" b="1" i="0" dirty="0">
              <a:solidFill>
                <a:srgbClr val="333333"/>
              </a:solidFill>
              <a:effectLst/>
            </a:endParaRPr>
          </a:p>
        </p:txBody>
      </p:sp>
      <p:cxnSp>
        <p:nvCxnSpPr>
          <p:cNvPr id="8" name="直線コネクタ 7">
            <a:extLst>
              <a:ext uri="{FF2B5EF4-FFF2-40B4-BE49-F238E27FC236}">
                <a16:creationId xmlns:a16="http://schemas.microsoft.com/office/drawing/2014/main" id="{183D542B-BC62-4FFE-A0B6-02C72D9971F0}"/>
              </a:ext>
            </a:extLst>
          </p:cNvPr>
          <p:cNvCxnSpPr>
            <a:cxnSpLocks/>
          </p:cNvCxnSpPr>
          <p:nvPr/>
        </p:nvCxnSpPr>
        <p:spPr>
          <a:xfrm>
            <a:off x="4600575" y="2292350"/>
            <a:ext cx="2581275"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コンテンツ プレースホルダー 5">
            <a:extLst>
              <a:ext uri="{FF2B5EF4-FFF2-40B4-BE49-F238E27FC236}">
                <a16:creationId xmlns:a16="http://schemas.microsoft.com/office/drawing/2014/main" id="{FFB2B3FB-9893-4DF3-93A0-188C653FB9E2}"/>
              </a:ext>
            </a:extLst>
          </p:cNvPr>
          <p:cNvSpPr txBox="1">
            <a:spLocks/>
          </p:cNvSpPr>
          <p:nvPr/>
        </p:nvSpPr>
        <p:spPr>
          <a:xfrm>
            <a:off x="495749" y="2831753"/>
            <a:ext cx="12246775" cy="253537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3600" i="0" dirty="0">
                <a:effectLst/>
              </a:rPr>
              <a:t>反応式の物質のモル数を確認（</a:t>
            </a:r>
            <a:r>
              <a:rPr lang="en-US" altLang="ja-JP" sz="3600" i="0" dirty="0">
                <a:effectLst/>
              </a:rPr>
              <a:t>1</a:t>
            </a:r>
            <a:r>
              <a:rPr lang="ja-JP" altLang="en-US" sz="3600" i="0" dirty="0">
                <a:effectLst/>
              </a:rPr>
              <a:t>は省略されている</a:t>
            </a:r>
            <a:r>
              <a:rPr lang="ja-JP" altLang="en-US" sz="4000" i="0" dirty="0">
                <a:effectLst/>
              </a:rPr>
              <a:t>）</a:t>
            </a:r>
            <a:endParaRPr lang="en-US" altLang="ja-JP" sz="4000" i="0" dirty="0">
              <a:effectLst/>
            </a:endParaRPr>
          </a:p>
        </p:txBody>
      </p:sp>
      <p:sp>
        <p:nvSpPr>
          <p:cNvPr id="10" name="コンテンツ プレースホルダー 5">
            <a:extLst>
              <a:ext uri="{FF2B5EF4-FFF2-40B4-BE49-F238E27FC236}">
                <a16:creationId xmlns:a16="http://schemas.microsoft.com/office/drawing/2014/main" id="{0734A0A6-2D7E-4E2E-A8C7-CD1A45A48873}"/>
              </a:ext>
            </a:extLst>
          </p:cNvPr>
          <p:cNvSpPr txBox="1">
            <a:spLocks/>
          </p:cNvSpPr>
          <p:nvPr/>
        </p:nvSpPr>
        <p:spPr>
          <a:xfrm>
            <a:off x="738637" y="4188618"/>
            <a:ext cx="10714726" cy="8915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dirty="0">
                <a:solidFill>
                  <a:srgbClr val="788EBF"/>
                </a:solidFill>
              </a:rPr>
              <a:t>１</a:t>
            </a:r>
            <a:r>
              <a:rPr lang="en-US" altLang="ja-JP" sz="4000" b="1" i="0" dirty="0">
                <a:solidFill>
                  <a:srgbClr val="333333"/>
                </a:solidFill>
                <a:effectLst/>
              </a:rPr>
              <a:t>CH</a:t>
            </a:r>
            <a:r>
              <a:rPr lang="en-US" altLang="ja-JP" b="1" i="0" dirty="0">
                <a:solidFill>
                  <a:srgbClr val="333333"/>
                </a:solidFill>
                <a:effectLst/>
              </a:rPr>
              <a:t>4</a:t>
            </a:r>
            <a:r>
              <a:rPr lang="ja-JP" altLang="en-US" sz="4000" b="1" i="0" dirty="0">
                <a:solidFill>
                  <a:srgbClr val="333333"/>
                </a:solidFill>
                <a:effectLst/>
              </a:rPr>
              <a:t>　</a:t>
            </a:r>
            <a:r>
              <a:rPr lang="en-US" altLang="ja-JP" sz="4000" b="1" i="0" dirty="0">
                <a:solidFill>
                  <a:srgbClr val="333333"/>
                </a:solidFill>
                <a:effectLst/>
              </a:rPr>
              <a:t>+</a:t>
            </a:r>
            <a:r>
              <a:rPr lang="ja-JP" altLang="en-US" sz="4000" b="1" i="0" dirty="0">
                <a:solidFill>
                  <a:srgbClr val="333333"/>
                </a:solidFill>
                <a:effectLst/>
              </a:rPr>
              <a:t>　</a:t>
            </a:r>
            <a:r>
              <a:rPr lang="ja-JP" altLang="en-US" sz="4000" b="1" dirty="0">
                <a:solidFill>
                  <a:srgbClr val="788EBF"/>
                </a:solidFill>
              </a:rPr>
              <a:t>１</a:t>
            </a:r>
            <a:r>
              <a:rPr lang="en-US" altLang="ja-JP" sz="4000" b="1" i="0" dirty="0">
                <a:solidFill>
                  <a:srgbClr val="333333"/>
                </a:solidFill>
                <a:effectLst/>
              </a:rPr>
              <a:t>H</a:t>
            </a:r>
            <a:r>
              <a:rPr lang="en-US" altLang="ja-JP" b="1" i="0" dirty="0">
                <a:solidFill>
                  <a:srgbClr val="333333"/>
                </a:solidFill>
                <a:effectLst/>
              </a:rPr>
              <a:t>2</a:t>
            </a:r>
            <a:r>
              <a:rPr lang="en-US" altLang="ja-JP" sz="4000" b="1" i="0" dirty="0">
                <a:solidFill>
                  <a:srgbClr val="333333"/>
                </a:solidFill>
                <a:effectLst/>
              </a:rPr>
              <a:t>O</a:t>
            </a:r>
            <a:r>
              <a:rPr lang="ja-JP" altLang="en-US" sz="4000" b="1" i="0" dirty="0">
                <a:solidFill>
                  <a:srgbClr val="333333"/>
                </a:solidFill>
                <a:effectLst/>
              </a:rPr>
              <a:t>　⇄　</a:t>
            </a:r>
            <a:r>
              <a:rPr lang="ja-JP" altLang="en-US" sz="4000" b="1" dirty="0">
                <a:solidFill>
                  <a:srgbClr val="788EBF"/>
                </a:solidFill>
              </a:rPr>
              <a:t>１</a:t>
            </a:r>
            <a:r>
              <a:rPr lang="en-US" altLang="ja-JP" sz="4000" b="1" i="0" dirty="0">
                <a:solidFill>
                  <a:srgbClr val="333333"/>
                </a:solidFill>
                <a:effectLst/>
              </a:rPr>
              <a:t>CO</a:t>
            </a:r>
            <a:r>
              <a:rPr lang="ja-JP" altLang="en-US" sz="4000" b="1" i="0" dirty="0">
                <a:solidFill>
                  <a:srgbClr val="333333"/>
                </a:solidFill>
                <a:effectLst/>
              </a:rPr>
              <a:t>　</a:t>
            </a:r>
            <a:r>
              <a:rPr lang="en-US" altLang="ja-JP" sz="4000" b="1" i="0" dirty="0">
                <a:solidFill>
                  <a:srgbClr val="333333"/>
                </a:solidFill>
                <a:effectLst/>
              </a:rPr>
              <a:t>+</a:t>
            </a:r>
            <a:r>
              <a:rPr lang="ja-JP" altLang="en-US" sz="4000" b="1" i="0" dirty="0">
                <a:solidFill>
                  <a:srgbClr val="333333"/>
                </a:solidFill>
                <a:effectLst/>
              </a:rPr>
              <a:t>　</a:t>
            </a:r>
            <a:r>
              <a:rPr lang="ja-JP" altLang="en-US" sz="4000" b="1" i="0" dirty="0">
                <a:solidFill>
                  <a:srgbClr val="788EBF"/>
                </a:solidFill>
                <a:effectLst/>
              </a:rPr>
              <a:t>３</a:t>
            </a:r>
            <a:r>
              <a:rPr lang="en-US" altLang="ja-JP" sz="4000" b="1" i="0" dirty="0">
                <a:solidFill>
                  <a:srgbClr val="333333"/>
                </a:solidFill>
                <a:effectLst/>
              </a:rPr>
              <a:t>H</a:t>
            </a:r>
            <a:r>
              <a:rPr lang="en-US" altLang="ja-JP" b="1" i="0" dirty="0">
                <a:solidFill>
                  <a:srgbClr val="333333"/>
                </a:solidFill>
                <a:effectLst/>
              </a:rPr>
              <a:t>2</a:t>
            </a:r>
          </a:p>
        </p:txBody>
      </p:sp>
      <p:sp>
        <p:nvSpPr>
          <p:cNvPr id="11" name="コンテンツ プレースホルダー 5">
            <a:extLst>
              <a:ext uri="{FF2B5EF4-FFF2-40B4-BE49-F238E27FC236}">
                <a16:creationId xmlns:a16="http://schemas.microsoft.com/office/drawing/2014/main" id="{5DC75DE3-CC93-4F11-BBF0-48311B7AEB6D}"/>
              </a:ext>
            </a:extLst>
          </p:cNvPr>
          <p:cNvSpPr txBox="1">
            <a:spLocks/>
          </p:cNvSpPr>
          <p:nvPr/>
        </p:nvSpPr>
        <p:spPr>
          <a:xfrm>
            <a:off x="1477274" y="5097950"/>
            <a:ext cx="10714726" cy="659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dirty="0">
                <a:solidFill>
                  <a:srgbClr val="788EBF"/>
                </a:solidFill>
              </a:rPr>
              <a:t>１</a:t>
            </a:r>
            <a:r>
              <a:rPr lang="ja-JP" altLang="en-US" sz="4000" b="1" i="0" dirty="0">
                <a:solidFill>
                  <a:srgbClr val="333333"/>
                </a:solidFill>
                <a:effectLst/>
              </a:rPr>
              <a:t>　</a:t>
            </a:r>
            <a:r>
              <a:rPr lang="en-US" altLang="ja-JP" sz="4000" b="1" i="0" dirty="0">
                <a:solidFill>
                  <a:srgbClr val="333333"/>
                </a:solidFill>
                <a:effectLst/>
              </a:rPr>
              <a:t>+</a:t>
            </a:r>
            <a:r>
              <a:rPr lang="ja-JP" altLang="en-US" sz="4000" b="1" i="0" dirty="0">
                <a:solidFill>
                  <a:srgbClr val="333333"/>
                </a:solidFill>
                <a:effectLst/>
              </a:rPr>
              <a:t>　</a:t>
            </a:r>
            <a:r>
              <a:rPr lang="ja-JP" altLang="en-US" sz="4000" b="1" dirty="0">
                <a:solidFill>
                  <a:srgbClr val="788EBF"/>
                </a:solidFill>
              </a:rPr>
              <a:t>１</a:t>
            </a:r>
            <a:r>
              <a:rPr lang="ja-JP" altLang="en-US" sz="4000" b="1" i="0" dirty="0">
                <a:solidFill>
                  <a:srgbClr val="333333"/>
                </a:solidFill>
                <a:effectLst/>
              </a:rPr>
              <a:t>　　　　　　　</a:t>
            </a:r>
            <a:r>
              <a:rPr lang="ja-JP" altLang="en-US" sz="4000" b="1" dirty="0">
                <a:solidFill>
                  <a:srgbClr val="788EBF"/>
                </a:solidFill>
              </a:rPr>
              <a:t>１</a:t>
            </a:r>
            <a:r>
              <a:rPr lang="ja-JP" altLang="en-US" sz="4000" b="1" i="0" dirty="0">
                <a:solidFill>
                  <a:srgbClr val="333333"/>
                </a:solidFill>
                <a:effectLst/>
              </a:rPr>
              <a:t>　</a:t>
            </a:r>
            <a:r>
              <a:rPr lang="en-US" altLang="ja-JP" sz="4000" b="1" i="0" dirty="0">
                <a:solidFill>
                  <a:srgbClr val="333333"/>
                </a:solidFill>
                <a:effectLst/>
              </a:rPr>
              <a:t>+</a:t>
            </a:r>
            <a:r>
              <a:rPr lang="ja-JP" altLang="en-US" sz="4000" b="1" i="0" dirty="0">
                <a:solidFill>
                  <a:srgbClr val="333333"/>
                </a:solidFill>
                <a:effectLst/>
              </a:rPr>
              <a:t>　</a:t>
            </a:r>
            <a:r>
              <a:rPr lang="ja-JP" altLang="en-US" sz="4000" b="1" i="0" dirty="0">
                <a:solidFill>
                  <a:srgbClr val="788EBF"/>
                </a:solidFill>
                <a:effectLst/>
              </a:rPr>
              <a:t>３</a:t>
            </a:r>
            <a:r>
              <a:rPr lang="ja-JP" altLang="en-US" sz="4000" b="1" i="0" dirty="0">
                <a:solidFill>
                  <a:schemeClr val="accent1"/>
                </a:solidFill>
                <a:effectLst/>
              </a:rPr>
              <a:t>                </a:t>
            </a:r>
            <a:endParaRPr lang="en-US" altLang="ja-JP" b="1" i="0" dirty="0">
              <a:solidFill>
                <a:srgbClr val="333333"/>
              </a:solidFill>
              <a:effectLst/>
            </a:endParaRPr>
          </a:p>
        </p:txBody>
      </p:sp>
      <p:sp>
        <p:nvSpPr>
          <p:cNvPr id="12" name="コンテンツ プレースホルダー 5">
            <a:extLst>
              <a:ext uri="{FF2B5EF4-FFF2-40B4-BE49-F238E27FC236}">
                <a16:creationId xmlns:a16="http://schemas.microsoft.com/office/drawing/2014/main" id="{E7949657-2C77-45CC-A1FE-46768AB33C92}"/>
              </a:ext>
            </a:extLst>
          </p:cNvPr>
          <p:cNvSpPr txBox="1">
            <a:spLocks/>
          </p:cNvSpPr>
          <p:nvPr/>
        </p:nvSpPr>
        <p:spPr>
          <a:xfrm>
            <a:off x="1143899" y="5764921"/>
            <a:ext cx="10714726" cy="659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i="0" dirty="0">
                <a:solidFill>
                  <a:schemeClr val="accent1">
                    <a:lumMod val="75000"/>
                  </a:schemeClr>
                </a:solidFill>
                <a:effectLst/>
              </a:rPr>
              <a:t>　　</a:t>
            </a:r>
            <a:r>
              <a:rPr lang="en-US" altLang="ja-JP" sz="4000" b="1" i="0" dirty="0">
                <a:solidFill>
                  <a:srgbClr val="788EBF"/>
                </a:solidFill>
                <a:effectLst/>
              </a:rPr>
              <a:t>2</a:t>
            </a:r>
            <a:r>
              <a:rPr lang="ja-JP" altLang="en-US" sz="4000" b="1" i="0" dirty="0">
                <a:solidFill>
                  <a:srgbClr val="788EBF"/>
                </a:solidFill>
                <a:effectLst/>
              </a:rPr>
              <a:t>モル　　　　　　　　　</a:t>
            </a:r>
            <a:r>
              <a:rPr lang="en-US" altLang="ja-JP" sz="4000" b="1" i="0" dirty="0">
                <a:solidFill>
                  <a:srgbClr val="788EBF"/>
                </a:solidFill>
                <a:effectLst/>
              </a:rPr>
              <a:t>4</a:t>
            </a:r>
            <a:r>
              <a:rPr lang="ja-JP" altLang="en-US" sz="4000" b="1" i="0" dirty="0">
                <a:solidFill>
                  <a:srgbClr val="788EBF"/>
                </a:solidFill>
                <a:effectLst/>
              </a:rPr>
              <a:t>モル                </a:t>
            </a:r>
            <a:endParaRPr lang="en-US" altLang="ja-JP" b="1" i="0" dirty="0">
              <a:solidFill>
                <a:srgbClr val="788EBF"/>
              </a:solidFill>
              <a:effectLst/>
            </a:endParaRPr>
          </a:p>
        </p:txBody>
      </p:sp>
      <p:sp>
        <p:nvSpPr>
          <p:cNvPr id="13" name="タイトル 1">
            <a:extLst>
              <a:ext uri="{FF2B5EF4-FFF2-40B4-BE49-F238E27FC236}">
                <a16:creationId xmlns:a16="http://schemas.microsoft.com/office/drawing/2014/main" id="{AFA9185F-D935-4A6B-A7B4-8F2827258794}"/>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4" name="L 字 13">
            <a:extLst>
              <a:ext uri="{FF2B5EF4-FFF2-40B4-BE49-F238E27FC236}">
                <a16:creationId xmlns:a16="http://schemas.microsoft.com/office/drawing/2014/main" id="{798E720C-9282-4C06-8E84-A114CB9EBBD4}"/>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9DD46698-3A13-467A-B93E-AB57BCDC44B2}"/>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7A77F957-485D-43B6-81E9-DDEAB785F106}"/>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9AEB1E51-AFF5-4D5C-9507-36816E1F0BFF}"/>
              </a:ext>
            </a:extLst>
          </p:cNvPr>
          <p:cNvSpPr/>
          <p:nvPr/>
        </p:nvSpPr>
        <p:spPr>
          <a:xfrm rot="13518342">
            <a:off x="10010271" y="278579"/>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A52D4A84-C373-4DFB-92A9-02A7F4F4CEA7}"/>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53A54CFE-7BDC-45F9-B508-D8EE02BF30E3}"/>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342002C7-8DA2-44B7-8DEE-961AA0CAB7DF}"/>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9CB1AA31-5BB1-4480-852D-81A4DF9C8C25}"/>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99D68060-11A8-47E4-A98C-5BA6B31E38C1}"/>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3" name="L 字 22">
            <a:extLst>
              <a:ext uri="{FF2B5EF4-FFF2-40B4-BE49-F238E27FC236}">
                <a16:creationId xmlns:a16="http://schemas.microsoft.com/office/drawing/2014/main" id="{E4761FEF-69E3-4194-A9A8-BEF9D056DB98}"/>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4" name="L 字 23">
            <a:extLst>
              <a:ext uri="{FF2B5EF4-FFF2-40B4-BE49-F238E27FC236}">
                <a16:creationId xmlns:a16="http://schemas.microsoft.com/office/drawing/2014/main" id="{1A98CB5B-70E9-48B4-B98B-FEC370856035}"/>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18417702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ル・シャトリエの原理</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8E94621D-CFCB-449B-9384-27DE26FD4581}"/>
              </a:ext>
            </a:extLst>
          </p:cNvPr>
          <p:cNvSpPr txBox="1">
            <a:spLocks/>
          </p:cNvSpPr>
          <p:nvPr/>
        </p:nvSpPr>
        <p:spPr>
          <a:xfrm>
            <a:off x="4510598" y="1752948"/>
            <a:ext cx="3735084" cy="8361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i="0" dirty="0">
                <a:solidFill>
                  <a:srgbClr val="333333"/>
                </a:solidFill>
                <a:effectLst/>
              </a:rPr>
              <a:t>圧力の変化</a:t>
            </a:r>
            <a:endParaRPr lang="en-US" altLang="ja-JP" sz="4000" b="1" i="0" dirty="0">
              <a:solidFill>
                <a:srgbClr val="333333"/>
              </a:solidFill>
              <a:effectLst/>
            </a:endParaRPr>
          </a:p>
        </p:txBody>
      </p:sp>
      <p:cxnSp>
        <p:nvCxnSpPr>
          <p:cNvPr id="8" name="直線コネクタ 7">
            <a:extLst>
              <a:ext uri="{FF2B5EF4-FFF2-40B4-BE49-F238E27FC236}">
                <a16:creationId xmlns:a16="http://schemas.microsoft.com/office/drawing/2014/main" id="{183D542B-BC62-4FFE-A0B6-02C72D9971F0}"/>
              </a:ext>
            </a:extLst>
          </p:cNvPr>
          <p:cNvCxnSpPr>
            <a:cxnSpLocks/>
          </p:cNvCxnSpPr>
          <p:nvPr/>
        </p:nvCxnSpPr>
        <p:spPr>
          <a:xfrm>
            <a:off x="4600575" y="2292350"/>
            <a:ext cx="2581275"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コンテンツ プレースホルダー 5">
            <a:extLst>
              <a:ext uri="{FF2B5EF4-FFF2-40B4-BE49-F238E27FC236}">
                <a16:creationId xmlns:a16="http://schemas.microsoft.com/office/drawing/2014/main" id="{FFB2B3FB-9893-4DF3-93A0-188C653FB9E2}"/>
              </a:ext>
            </a:extLst>
          </p:cNvPr>
          <p:cNvSpPr txBox="1">
            <a:spLocks/>
          </p:cNvSpPr>
          <p:nvPr/>
        </p:nvSpPr>
        <p:spPr>
          <a:xfrm>
            <a:off x="562424" y="2656507"/>
            <a:ext cx="12246775" cy="253537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3600" b="1" i="0" dirty="0">
                <a:effectLst/>
              </a:rPr>
              <a:t>圧力が上がる</a:t>
            </a:r>
            <a:r>
              <a:rPr lang="ja-JP" altLang="en-US" sz="3600" i="0" dirty="0">
                <a:effectLst/>
              </a:rPr>
              <a:t>と、</a:t>
            </a:r>
            <a:r>
              <a:rPr lang="ja-JP" altLang="en-US" sz="3600" b="1" i="0" dirty="0">
                <a:effectLst/>
              </a:rPr>
              <a:t>体積が減少</a:t>
            </a:r>
            <a:r>
              <a:rPr lang="ja-JP" altLang="en-US" sz="3600" i="0" dirty="0">
                <a:effectLst/>
              </a:rPr>
              <a:t>する方向へ反応が進む</a:t>
            </a:r>
            <a:endParaRPr lang="en-US" altLang="ja-JP" sz="4000" i="0" dirty="0">
              <a:effectLst/>
            </a:endParaRPr>
          </a:p>
        </p:txBody>
      </p:sp>
      <p:sp>
        <p:nvSpPr>
          <p:cNvPr id="10" name="コンテンツ プレースホルダー 5">
            <a:extLst>
              <a:ext uri="{FF2B5EF4-FFF2-40B4-BE49-F238E27FC236}">
                <a16:creationId xmlns:a16="http://schemas.microsoft.com/office/drawing/2014/main" id="{0734A0A6-2D7E-4E2E-A8C7-CD1A45A48873}"/>
              </a:ext>
            </a:extLst>
          </p:cNvPr>
          <p:cNvSpPr txBox="1">
            <a:spLocks/>
          </p:cNvSpPr>
          <p:nvPr/>
        </p:nvSpPr>
        <p:spPr>
          <a:xfrm>
            <a:off x="738637" y="3603411"/>
            <a:ext cx="10714726" cy="8915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dirty="0">
                <a:solidFill>
                  <a:srgbClr val="788EBF"/>
                </a:solidFill>
              </a:rPr>
              <a:t>１</a:t>
            </a:r>
            <a:r>
              <a:rPr lang="en-US" altLang="ja-JP" sz="4000" b="1" i="0" dirty="0">
                <a:solidFill>
                  <a:srgbClr val="333333"/>
                </a:solidFill>
                <a:effectLst/>
              </a:rPr>
              <a:t>CH</a:t>
            </a:r>
            <a:r>
              <a:rPr lang="en-US" altLang="ja-JP" b="1" i="0" dirty="0">
                <a:solidFill>
                  <a:srgbClr val="333333"/>
                </a:solidFill>
                <a:effectLst/>
              </a:rPr>
              <a:t>4</a:t>
            </a:r>
            <a:r>
              <a:rPr lang="ja-JP" altLang="en-US" sz="4000" b="1" i="0" dirty="0">
                <a:solidFill>
                  <a:srgbClr val="333333"/>
                </a:solidFill>
                <a:effectLst/>
              </a:rPr>
              <a:t>　</a:t>
            </a:r>
            <a:r>
              <a:rPr lang="en-US" altLang="ja-JP" sz="4000" b="1" i="0" dirty="0">
                <a:solidFill>
                  <a:srgbClr val="333333"/>
                </a:solidFill>
                <a:effectLst/>
              </a:rPr>
              <a:t>+</a:t>
            </a:r>
            <a:r>
              <a:rPr lang="ja-JP" altLang="en-US" sz="4000" b="1" i="0" dirty="0">
                <a:solidFill>
                  <a:srgbClr val="333333"/>
                </a:solidFill>
                <a:effectLst/>
              </a:rPr>
              <a:t>　</a:t>
            </a:r>
            <a:r>
              <a:rPr lang="ja-JP" altLang="en-US" sz="4000" b="1" dirty="0">
                <a:solidFill>
                  <a:srgbClr val="788EBF"/>
                </a:solidFill>
              </a:rPr>
              <a:t>１</a:t>
            </a:r>
            <a:r>
              <a:rPr lang="en-US" altLang="ja-JP" sz="4000" b="1" i="0" dirty="0">
                <a:solidFill>
                  <a:srgbClr val="333333"/>
                </a:solidFill>
                <a:effectLst/>
              </a:rPr>
              <a:t>H</a:t>
            </a:r>
            <a:r>
              <a:rPr lang="en-US" altLang="ja-JP" b="1" i="0" dirty="0">
                <a:solidFill>
                  <a:srgbClr val="333333"/>
                </a:solidFill>
                <a:effectLst/>
              </a:rPr>
              <a:t>2</a:t>
            </a:r>
            <a:r>
              <a:rPr lang="en-US" altLang="ja-JP" sz="4000" b="1" i="0" dirty="0">
                <a:solidFill>
                  <a:srgbClr val="333333"/>
                </a:solidFill>
                <a:effectLst/>
              </a:rPr>
              <a:t>O</a:t>
            </a:r>
            <a:r>
              <a:rPr lang="ja-JP" altLang="en-US" sz="4000" b="1" i="0" dirty="0">
                <a:solidFill>
                  <a:srgbClr val="333333"/>
                </a:solidFill>
                <a:effectLst/>
              </a:rPr>
              <a:t>　⇄　</a:t>
            </a:r>
            <a:r>
              <a:rPr lang="ja-JP" altLang="en-US" sz="4000" b="1" dirty="0">
                <a:solidFill>
                  <a:srgbClr val="788EBF"/>
                </a:solidFill>
              </a:rPr>
              <a:t>１</a:t>
            </a:r>
            <a:r>
              <a:rPr lang="en-US" altLang="ja-JP" sz="4000" b="1" i="0" dirty="0">
                <a:solidFill>
                  <a:srgbClr val="333333"/>
                </a:solidFill>
                <a:effectLst/>
              </a:rPr>
              <a:t>CO</a:t>
            </a:r>
            <a:r>
              <a:rPr lang="ja-JP" altLang="en-US" sz="4000" b="1" i="0" dirty="0">
                <a:solidFill>
                  <a:srgbClr val="333333"/>
                </a:solidFill>
                <a:effectLst/>
              </a:rPr>
              <a:t>　</a:t>
            </a:r>
            <a:r>
              <a:rPr lang="en-US" altLang="ja-JP" sz="4000" b="1" i="0" dirty="0">
                <a:solidFill>
                  <a:srgbClr val="333333"/>
                </a:solidFill>
                <a:effectLst/>
              </a:rPr>
              <a:t>+</a:t>
            </a:r>
            <a:r>
              <a:rPr lang="ja-JP" altLang="en-US" sz="4000" b="1" i="0" dirty="0">
                <a:solidFill>
                  <a:srgbClr val="333333"/>
                </a:solidFill>
                <a:effectLst/>
              </a:rPr>
              <a:t>　</a:t>
            </a:r>
            <a:r>
              <a:rPr lang="ja-JP" altLang="en-US" sz="4000" b="1" i="0" dirty="0">
                <a:solidFill>
                  <a:srgbClr val="788EBF"/>
                </a:solidFill>
                <a:effectLst/>
              </a:rPr>
              <a:t>３</a:t>
            </a:r>
            <a:r>
              <a:rPr lang="en-US" altLang="ja-JP" sz="4000" b="1" i="0" dirty="0">
                <a:solidFill>
                  <a:srgbClr val="333333"/>
                </a:solidFill>
                <a:effectLst/>
              </a:rPr>
              <a:t>H</a:t>
            </a:r>
            <a:r>
              <a:rPr lang="en-US" altLang="ja-JP" b="1" i="0" dirty="0">
                <a:solidFill>
                  <a:srgbClr val="333333"/>
                </a:solidFill>
                <a:effectLst/>
              </a:rPr>
              <a:t>2</a:t>
            </a:r>
          </a:p>
        </p:txBody>
      </p:sp>
      <p:cxnSp>
        <p:nvCxnSpPr>
          <p:cNvPr id="11" name="直線矢印コネクタ 10">
            <a:extLst>
              <a:ext uri="{FF2B5EF4-FFF2-40B4-BE49-F238E27FC236}">
                <a16:creationId xmlns:a16="http://schemas.microsoft.com/office/drawing/2014/main" id="{75C809E2-D398-4708-9A0B-1D2D7DE1CF64}"/>
              </a:ext>
            </a:extLst>
          </p:cNvPr>
          <p:cNvCxnSpPr>
            <a:cxnSpLocks/>
          </p:cNvCxnSpPr>
          <p:nvPr/>
        </p:nvCxnSpPr>
        <p:spPr>
          <a:xfrm flipH="1">
            <a:off x="5729288" y="3952875"/>
            <a:ext cx="619124" cy="0"/>
          </a:xfrm>
          <a:prstGeom prst="straightConnector1">
            <a:avLst/>
          </a:prstGeom>
          <a:ln w="95250">
            <a:solidFill>
              <a:srgbClr val="EAB200"/>
            </a:solidFill>
            <a:tailEnd type="triangle"/>
          </a:ln>
        </p:spPr>
        <p:style>
          <a:lnRef idx="1">
            <a:schemeClr val="accent1"/>
          </a:lnRef>
          <a:fillRef idx="0">
            <a:schemeClr val="accent1"/>
          </a:fillRef>
          <a:effectRef idx="0">
            <a:schemeClr val="accent1"/>
          </a:effectRef>
          <a:fontRef idx="minor">
            <a:schemeClr val="tx1"/>
          </a:fontRef>
        </p:style>
      </p:cxnSp>
      <p:sp>
        <p:nvSpPr>
          <p:cNvPr id="12" name="コンテンツ プレースホルダー 5">
            <a:extLst>
              <a:ext uri="{FF2B5EF4-FFF2-40B4-BE49-F238E27FC236}">
                <a16:creationId xmlns:a16="http://schemas.microsoft.com/office/drawing/2014/main" id="{5CAF9137-3569-4697-BF8B-0AA968F73439}"/>
              </a:ext>
            </a:extLst>
          </p:cNvPr>
          <p:cNvSpPr txBox="1">
            <a:spLocks/>
          </p:cNvSpPr>
          <p:nvPr/>
        </p:nvSpPr>
        <p:spPr>
          <a:xfrm>
            <a:off x="562424" y="4834069"/>
            <a:ext cx="12246775" cy="253537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3600" b="1" i="0" dirty="0">
                <a:effectLst/>
              </a:rPr>
              <a:t>体積（モル数）が同じ</a:t>
            </a:r>
            <a:r>
              <a:rPr lang="ja-JP" altLang="en-US" sz="3600" i="0" dirty="0">
                <a:effectLst/>
              </a:rPr>
              <a:t>場合、</a:t>
            </a:r>
            <a:r>
              <a:rPr lang="ja-JP" altLang="en-US" sz="3600" b="1" i="0" dirty="0">
                <a:effectLst/>
              </a:rPr>
              <a:t>平衡状態は</a:t>
            </a:r>
            <a:r>
              <a:rPr lang="ja-JP" altLang="en-US" sz="3600" b="1" i="0" u="sng" dirty="0">
                <a:solidFill>
                  <a:srgbClr val="EAB200"/>
                </a:solidFill>
                <a:effectLst/>
              </a:rPr>
              <a:t>変わらない</a:t>
            </a:r>
            <a:endParaRPr lang="en-US" altLang="ja-JP" sz="4000" i="0" u="sng" dirty="0">
              <a:solidFill>
                <a:srgbClr val="EAB200"/>
              </a:solidFill>
              <a:effectLst/>
            </a:endParaRPr>
          </a:p>
        </p:txBody>
      </p:sp>
      <p:sp>
        <p:nvSpPr>
          <p:cNvPr id="13" name="コンテンツ プレースホルダー 5">
            <a:extLst>
              <a:ext uri="{FF2B5EF4-FFF2-40B4-BE49-F238E27FC236}">
                <a16:creationId xmlns:a16="http://schemas.microsoft.com/office/drawing/2014/main" id="{FECEF49C-A67F-4D58-8E11-A51D694749A9}"/>
              </a:ext>
            </a:extLst>
          </p:cNvPr>
          <p:cNvSpPr txBox="1">
            <a:spLocks/>
          </p:cNvSpPr>
          <p:nvPr/>
        </p:nvSpPr>
        <p:spPr>
          <a:xfrm>
            <a:off x="738637" y="5541343"/>
            <a:ext cx="11529563" cy="8915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dirty="0">
                <a:solidFill>
                  <a:srgbClr val="788EBF"/>
                </a:solidFill>
              </a:rPr>
              <a:t>１</a:t>
            </a:r>
            <a:r>
              <a:rPr lang="en-US" altLang="ja-JP" sz="4000" b="1" i="0" dirty="0">
                <a:solidFill>
                  <a:srgbClr val="333333"/>
                </a:solidFill>
                <a:effectLst/>
              </a:rPr>
              <a:t>CO</a:t>
            </a:r>
            <a:r>
              <a:rPr lang="ja-JP" altLang="en-US" sz="4000" b="1" i="0" dirty="0">
                <a:solidFill>
                  <a:srgbClr val="333333"/>
                </a:solidFill>
                <a:effectLst/>
              </a:rPr>
              <a:t>　</a:t>
            </a:r>
            <a:r>
              <a:rPr lang="en-US" altLang="ja-JP" sz="4000" b="1" i="0" dirty="0">
                <a:solidFill>
                  <a:srgbClr val="333333"/>
                </a:solidFill>
                <a:effectLst/>
              </a:rPr>
              <a:t>+</a:t>
            </a:r>
            <a:r>
              <a:rPr lang="ja-JP" altLang="en-US" sz="4000" b="1" i="0" dirty="0">
                <a:solidFill>
                  <a:srgbClr val="333333"/>
                </a:solidFill>
                <a:effectLst/>
              </a:rPr>
              <a:t>　</a:t>
            </a:r>
            <a:r>
              <a:rPr lang="ja-JP" altLang="en-US" sz="4000" b="1" dirty="0">
                <a:solidFill>
                  <a:srgbClr val="788EBF"/>
                </a:solidFill>
              </a:rPr>
              <a:t> １</a:t>
            </a:r>
            <a:r>
              <a:rPr lang="en-US" altLang="ja-JP" sz="4000" b="1" i="0" dirty="0">
                <a:solidFill>
                  <a:srgbClr val="333333"/>
                </a:solidFill>
                <a:effectLst/>
              </a:rPr>
              <a:t>H</a:t>
            </a:r>
            <a:r>
              <a:rPr lang="en-US" altLang="ja-JP" sz="2800" b="1" i="0" dirty="0">
                <a:solidFill>
                  <a:srgbClr val="333333"/>
                </a:solidFill>
                <a:effectLst/>
              </a:rPr>
              <a:t>2</a:t>
            </a:r>
            <a:r>
              <a:rPr lang="en-US" altLang="ja-JP" sz="4000" b="1" i="0" dirty="0">
                <a:solidFill>
                  <a:srgbClr val="333333"/>
                </a:solidFill>
                <a:effectLst/>
              </a:rPr>
              <a:t>O</a:t>
            </a:r>
            <a:r>
              <a:rPr lang="ja-JP" altLang="en-US" sz="4000" b="1" i="0" dirty="0">
                <a:solidFill>
                  <a:srgbClr val="333333"/>
                </a:solidFill>
                <a:effectLst/>
              </a:rPr>
              <a:t>　</a:t>
            </a:r>
            <a:r>
              <a:rPr lang="ja-JP" altLang="en-US" sz="4000" b="1" i="0" dirty="0">
                <a:solidFill>
                  <a:srgbClr val="EAB200"/>
                </a:solidFill>
                <a:effectLst/>
              </a:rPr>
              <a:t>⇄</a:t>
            </a:r>
            <a:r>
              <a:rPr lang="ja-JP" altLang="en-US" sz="4000" b="1" i="0" dirty="0">
                <a:solidFill>
                  <a:srgbClr val="333333"/>
                </a:solidFill>
                <a:effectLst/>
              </a:rPr>
              <a:t>　</a:t>
            </a:r>
            <a:r>
              <a:rPr lang="ja-JP" altLang="en-US" sz="4000" b="1" dirty="0">
                <a:solidFill>
                  <a:srgbClr val="788EBF"/>
                </a:solidFill>
              </a:rPr>
              <a:t> １</a:t>
            </a:r>
            <a:r>
              <a:rPr lang="en-US" altLang="ja-JP" sz="4000" b="1" i="0" dirty="0">
                <a:solidFill>
                  <a:srgbClr val="333333"/>
                </a:solidFill>
                <a:effectLst/>
              </a:rPr>
              <a:t>CO</a:t>
            </a:r>
            <a:r>
              <a:rPr lang="en-US" altLang="ja-JP" sz="2800" b="1" i="0" dirty="0">
                <a:solidFill>
                  <a:srgbClr val="333333"/>
                </a:solidFill>
                <a:effectLst/>
              </a:rPr>
              <a:t>2</a:t>
            </a:r>
            <a:r>
              <a:rPr lang="ja-JP" altLang="en-US" sz="4000" b="1" i="0" dirty="0">
                <a:solidFill>
                  <a:srgbClr val="333333"/>
                </a:solidFill>
                <a:effectLst/>
              </a:rPr>
              <a:t>　</a:t>
            </a:r>
            <a:r>
              <a:rPr lang="en-US" altLang="ja-JP" sz="4000" b="1" i="0" dirty="0">
                <a:solidFill>
                  <a:srgbClr val="333333"/>
                </a:solidFill>
                <a:effectLst/>
              </a:rPr>
              <a:t>+</a:t>
            </a:r>
            <a:r>
              <a:rPr lang="ja-JP" altLang="en-US" sz="4000" b="1" i="0" dirty="0">
                <a:solidFill>
                  <a:srgbClr val="333333"/>
                </a:solidFill>
                <a:effectLst/>
              </a:rPr>
              <a:t>　</a:t>
            </a:r>
            <a:r>
              <a:rPr lang="ja-JP" altLang="en-US" sz="4000" b="1" dirty="0">
                <a:solidFill>
                  <a:srgbClr val="788EBF"/>
                </a:solidFill>
              </a:rPr>
              <a:t> １</a:t>
            </a:r>
            <a:r>
              <a:rPr lang="en-US" altLang="ja-JP" sz="4000" b="1" i="0" dirty="0">
                <a:solidFill>
                  <a:srgbClr val="333333"/>
                </a:solidFill>
                <a:effectLst/>
              </a:rPr>
              <a:t>H</a:t>
            </a:r>
            <a:r>
              <a:rPr lang="en-US" altLang="ja-JP" sz="2800" b="1" i="0" dirty="0">
                <a:solidFill>
                  <a:srgbClr val="333333"/>
                </a:solidFill>
                <a:effectLst/>
              </a:rPr>
              <a:t>2</a:t>
            </a:r>
            <a:endParaRPr lang="en-US" altLang="ja-JP" b="1" i="0" dirty="0">
              <a:solidFill>
                <a:srgbClr val="333333"/>
              </a:solidFill>
              <a:effectLst/>
            </a:endParaRPr>
          </a:p>
        </p:txBody>
      </p:sp>
      <p:sp>
        <p:nvSpPr>
          <p:cNvPr id="14" name="タイトル 1">
            <a:extLst>
              <a:ext uri="{FF2B5EF4-FFF2-40B4-BE49-F238E27FC236}">
                <a16:creationId xmlns:a16="http://schemas.microsoft.com/office/drawing/2014/main" id="{AD6CB4F6-FEE4-4A6C-8015-8D480C7894F1}"/>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5" name="L 字 14">
            <a:extLst>
              <a:ext uri="{FF2B5EF4-FFF2-40B4-BE49-F238E27FC236}">
                <a16:creationId xmlns:a16="http://schemas.microsoft.com/office/drawing/2014/main" id="{13D1C6D8-2631-43AC-9E97-5F5FA6E33174}"/>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E2F16EA3-5E35-4DEA-B167-DA570D006704}"/>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4309F7AE-D4DA-4A77-9CF6-3F0F52E19269}"/>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E25B6F8B-F6A6-46DB-9DC3-5ED1A70E1801}"/>
              </a:ext>
            </a:extLst>
          </p:cNvPr>
          <p:cNvSpPr/>
          <p:nvPr/>
        </p:nvSpPr>
        <p:spPr>
          <a:xfrm rot="13518342">
            <a:off x="10010271" y="278579"/>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BC149780-AD1B-4048-BC84-A7FB064B3C00}"/>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0625A9DA-FB1E-4447-91F5-069883C44A63}"/>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352F9412-A327-40B6-9B63-1DAB817B6ECF}"/>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90CB0E2F-6529-436F-BAC6-2F52C91592E9}"/>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3" name="L 字 22">
            <a:extLst>
              <a:ext uri="{FF2B5EF4-FFF2-40B4-BE49-F238E27FC236}">
                <a16:creationId xmlns:a16="http://schemas.microsoft.com/office/drawing/2014/main" id="{455A43E5-6F73-4882-A91C-7D2EB1D4F52E}"/>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4" name="L 字 23">
            <a:extLst>
              <a:ext uri="{FF2B5EF4-FFF2-40B4-BE49-F238E27FC236}">
                <a16:creationId xmlns:a16="http://schemas.microsoft.com/office/drawing/2014/main" id="{F97E1692-6432-4BD1-BB9A-7626F8646E8F}"/>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5" name="L 字 24">
            <a:extLst>
              <a:ext uri="{FF2B5EF4-FFF2-40B4-BE49-F238E27FC236}">
                <a16:creationId xmlns:a16="http://schemas.microsoft.com/office/drawing/2014/main" id="{FA8F5725-3052-4331-9C90-929B47DCD2EE}"/>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16282202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ル・シャトリエの原理</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8E94621D-CFCB-449B-9384-27DE26FD4581}"/>
              </a:ext>
            </a:extLst>
          </p:cNvPr>
          <p:cNvSpPr txBox="1">
            <a:spLocks/>
          </p:cNvSpPr>
          <p:nvPr/>
        </p:nvSpPr>
        <p:spPr>
          <a:xfrm>
            <a:off x="3867150" y="1731843"/>
            <a:ext cx="5010150" cy="104245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i="0" dirty="0">
                <a:solidFill>
                  <a:srgbClr val="333333"/>
                </a:solidFill>
                <a:effectLst/>
              </a:rPr>
              <a:t>物質の濃度の変化</a:t>
            </a:r>
            <a:endParaRPr lang="en-US" altLang="ja-JP" sz="4000" b="1" i="0" dirty="0">
              <a:solidFill>
                <a:srgbClr val="333333"/>
              </a:solidFill>
              <a:effectLst/>
            </a:endParaRPr>
          </a:p>
        </p:txBody>
      </p:sp>
      <p:cxnSp>
        <p:nvCxnSpPr>
          <p:cNvPr id="8" name="直線コネクタ 7">
            <a:extLst>
              <a:ext uri="{FF2B5EF4-FFF2-40B4-BE49-F238E27FC236}">
                <a16:creationId xmlns:a16="http://schemas.microsoft.com/office/drawing/2014/main" id="{183D542B-BC62-4FFE-A0B6-02C72D9971F0}"/>
              </a:ext>
            </a:extLst>
          </p:cNvPr>
          <p:cNvCxnSpPr>
            <a:cxnSpLocks/>
          </p:cNvCxnSpPr>
          <p:nvPr/>
        </p:nvCxnSpPr>
        <p:spPr>
          <a:xfrm>
            <a:off x="3867150" y="2292350"/>
            <a:ext cx="421005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コンテンツ プレースホルダー 5">
            <a:extLst>
              <a:ext uri="{FF2B5EF4-FFF2-40B4-BE49-F238E27FC236}">
                <a16:creationId xmlns:a16="http://schemas.microsoft.com/office/drawing/2014/main" id="{FFB2B3FB-9893-4DF3-93A0-188C653FB9E2}"/>
              </a:ext>
            </a:extLst>
          </p:cNvPr>
          <p:cNvSpPr txBox="1">
            <a:spLocks/>
          </p:cNvSpPr>
          <p:nvPr/>
        </p:nvSpPr>
        <p:spPr>
          <a:xfrm>
            <a:off x="363137" y="2666031"/>
            <a:ext cx="11552638" cy="34775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0" i="0" dirty="0">
                <a:solidFill>
                  <a:srgbClr val="333333"/>
                </a:solidFill>
                <a:effectLst/>
                <a:latin typeface="Hiragino Kaku Gothic ProN"/>
              </a:rPr>
              <a:t>ある物質の</a:t>
            </a:r>
            <a:r>
              <a:rPr lang="ja-JP" altLang="en-US" sz="4000" b="1" i="0" u="sng" dirty="0">
                <a:solidFill>
                  <a:srgbClr val="EAB200"/>
                </a:solidFill>
                <a:effectLst/>
                <a:latin typeface="Hiragino Kaku Gothic ProN"/>
              </a:rPr>
              <a:t>濃度を増やす</a:t>
            </a:r>
            <a:r>
              <a:rPr lang="ja-JP" altLang="en-US" sz="4000" b="0" i="0" dirty="0">
                <a:solidFill>
                  <a:srgbClr val="333333"/>
                </a:solidFill>
                <a:effectLst/>
                <a:latin typeface="Hiragino Kaku Gothic ProN"/>
              </a:rPr>
              <a:t>と、</a:t>
            </a:r>
            <a:endParaRPr lang="en-US" altLang="ja-JP" sz="4000" b="0" i="0" dirty="0">
              <a:solidFill>
                <a:srgbClr val="333333"/>
              </a:solidFill>
              <a:effectLst/>
              <a:latin typeface="Hiragino Kaku Gothic ProN"/>
            </a:endParaRPr>
          </a:p>
          <a:p>
            <a:pPr marL="0" indent="0" algn="l">
              <a:buNone/>
            </a:pPr>
            <a:r>
              <a:rPr lang="ja-JP" altLang="en-US" sz="4000" b="1" i="0" dirty="0">
                <a:solidFill>
                  <a:srgbClr val="EAB200"/>
                </a:solidFill>
                <a:effectLst/>
                <a:latin typeface="Hiragino Kaku Gothic ProN"/>
              </a:rPr>
              <a:t>　　　　　</a:t>
            </a:r>
            <a:r>
              <a:rPr lang="ja-JP" altLang="en-US" sz="4000" b="1" i="0" u="sng" dirty="0">
                <a:solidFill>
                  <a:srgbClr val="EAB200"/>
                </a:solidFill>
                <a:effectLst/>
                <a:latin typeface="Hiragino Kaku Gothic ProN"/>
              </a:rPr>
              <a:t>その物質が減少</a:t>
            </a:r>
            <a:r>
              <a:rPr lang="ja-JP" altLang="en-US" sz="4000" b="0" i="0" dirty="0">
                <a:solidFill>
                  <a:srgbClr val="333333"/>
                </a:solidFill>
                <a:effectLst/>
                <a:latin typeface="Hiragino Kaku Gothic ProN"/>
              </a:rPr>
              <a:t>する方向へ反応が進む</a:t>
            </a:r>
            <a:endParaRPr lang="en-US" altLang="ja-JP" sz="4000" b="0" i="0" dirty="0">
              <a:solidFill>
                <a:srgbClr val="333333"/>
              </a:solidFill>
              <a:effectLst/>
              <a:latin typeface="Hiragino Kaku Gothic ProN"/>
            </a:endParaRPr>
          </a:p>
          <a:p>
            <a:pPr marL="0" indent="0" algn="l">
              <a:buNone/>
            </a:pPr>
            <a:endParaRPr lang="en-US" altLang="ja-JP" sz="4000" dirty="0">
              <a:solidFill>
                <a:srgbClr val="333333"/>
              </a:solidFill>
              <a:latin typeface="Hiragino Kaku Gothic ProN"/>
            </a:endParaRPr>
          </a:p>
          <a:p>
            <a:pPr marL="0" indent="0" algn="l">
              <a:buNone/>
            </a:pPr>
            <a:r>
              <a:rPr lang="ja-JP" altLang="en-US" sz="4000" b="0" i="0" dirty="0">
                <a:solidFill>
                  <a:srgbClr val="333333"/>
                </a:solidFill>
                <a:effectLst/>
                <a:latin typeface="Hiragino Kaku Gothic ProN"/>
              </a:rPr>
              <a:t>ある物質の</a:t>
            </a:r>
            <a:r>
              <a:rPr lang="ja-JP" altLang="en-US" sz="4000" b="1" i="0" u="sng" dirty="0">
                <a:solidFill>
                  <a:srgbClr val="EAB200"/>
                </a:solidFill>
                <a:effectLst/>
                <a:latin typeface="Hiragino Kaku Gothic ProN"/>
              </a:rPr>
              <a:t>濃度を減らす</a:t>
            </a:r>
            <a:r>
              <a:rPr lang="ja-JP" altLang="en-US" sz="4000" b="0" i="0" dirty="0">
                <a:solidFill>
                  <a:srgbClr val="333333"/>
                </a:solidFill>
                <a:effectLst/>
                <a:latin typeface="Hiragino Kaku Gothic ProN"/>
              </a:rPr>
              <a:t>と、</a:t>
            </a:r>
            <a:endParaRPr lang="en-US" altLang="ja-JP" sz="4000" b="0" i="0" dirty="0">
              <a:solidFill>
                <a:srgbClr val="333333"/>
              </a:solidFill>
              <a:effectLst/>
              <a:latin typeface="Hiragino Kaku Gothic ProN"/>
            </a:endParaRPr>
          </a:p>
          <a:p>
            <a:pPr marL="0" indent="0" algn="l">
              <a:buNone/>
            </a:pPr>
            <a:r>
              <a:rPr lang="ja-JP" altLang="en-US" sz="4000" b="1" i="0" dirty="0">
                <a:solidFill>
                  <a:srgbClr val="EAB200"/>
                </a:solidFill>
                <a:effectLst/>
                <a:latin typeface="Hiragino Kaku Gothic ProN"/>
              </a:rPr>
              <a:t>　　　　　</a:t>
            </a:r>
            <a:r>
              <a:rPr lang="ja-JP" altLang="en-US" sz="4000" b="1" i="0" u="sng" dirty="0">
                <a:solidFill>
                  <a:srgbClr val="EAB200"/>
                </a:solidFill>
                <a:effectLst/>
                <a:latin typeface="Hiragino Kaku Gothic ProN"/>
              </a:rPr>
              <a:t>その物質が増加</a:t>
            </a:r>
            <a:r>
              <a:rPr lang="ja-JP" altLang="en-US" sz="4000" b="0" i="0" dirty="0">
                <a:solidFill>
                  <a:srgbClr val="333333"/>
                </a:solidFill>
                <a:effectLst/>
                <a:latin typeface="Hiragino Kaku Gothic ProN"/>
              </a:rPr>
              <a:t>する方向へ反応が進む</a:t>
            </a:r>
            <a:endParaRPr lang="en-US" altLang="ja-JP" sz="4000" i="0" dirty="0">
              <a:effectLst/>
            </a:endParaRPr>
          </a:p>
          <a:p>
            <a:pPr marL="0" indent="0" algn="l">
              <a:buNone/>
            </a:pPr>
            <a:endParaRPr lang="en-US" altLang="ja-JP" sz="6000" i="0" dirty="0">
              <a:effectLst/>
            </a:endParaRPr>
          </a:p>
        </p:txBody>
      </p:sp>
      <p:sp>
        <p:nvSpPr>
          <p:cNvPr id="10" name="タイトル 1">
            <a:extLst>
              <a:ext uri="{FF2B5EF4-FFF2-40B4-BE49-F238E27FC236}">
                <a16:creationId xmlns:a16="http://schemas.microsoft.com/office/drawing/2014/main" id="{E61AE443-4ABF-4C48-B8D3-CC796E049A0B}"/>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1" name="L 字 10">
            <a:extLst>
              <a:ext uri="{FF2B5EF4-FFF2-40B4-BE49-F238E27FC236}">
                <a16:creationId xmlns:a16="http://schemas.microsoft.com/office/drawing/2014/main" id="{15F9277B-95DF-4B6A-8179-DDF472541585}"/>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D719E793-5B8B-4918-94CB-B259CAE2DD6D}"/>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3283292D-925E-4CC3-ABD3-F8DF4EDE82C4}"/>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1C59C262-708E-42E5-9C7A-6DCF2A104803}"/>
              </a:ext>
            </a:extLst>
          </p:cNvPr>
          <p:cNvSpPr/>
          <p:nvPr/>
        </p:nvSpPr>
        <p:spPr>
          <a:xfrm rot="13518342">
            <a:off x="10010271" y="278579"/>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F9AB6172-1C82-4DB3-981A-155311ED6A8F}"/>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AADB5630-B1AC-45EF-A004-2280B1C6BB7C}"/>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9A19AB1D-2D1D-40A3-BCA5-78863D9E9121}"/>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6F95951E-9973-453C-A5A6-D2DC0EF41029}"/>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E91207DE-4F2B-42C5-808F-E8DA7C621956}"/>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3D7BD221-633B-4304-BF60-998F98DCE4F2}"/>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2B58EEA0-F397-4C86-867F-34C80F928B13}"/>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23138352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ル・シャトリエの原理</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8E94621D-CFCB-449B-9384-27DE26FD4581}"/>
              </a:ext>
            </a:extLst>
          </p:cNvPr>
          <p:cNvSpPr txBox="1">
            <a:spLocks/>
          </p:cNvSpPr>
          <p:nvPr/>
        </p:nvSpPr>
        <p:spPr>
          <a:xfrm>
            <a:off x="2738437" y="1731843"/>
            <a:ext cx="6467475" cy="1042453"/>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i="0" dirty="0">
                <a:solidFill>
                  <a:srgbClr val="333333"/>
                </a:solidFill>
                <a:effectLst/>
              </a:rPr>
              <a:t>物質（</a:t>
            </a:r>
            <a:r>
              <a:rPr lang="ja-JP" altLang="en-US" sz="4000" b="1" i="0" dirty="0">
                <a:solidFill>
                  <a:srgbClr val="333333"/>
                </a:solidFill>
                <a:effectLst/>
                <a:latin typeface="Hiragino Kaku Gothic ProN"/>
              </a:rPr>
              <a:t>水蒸気</a:t>
            </a:r>
            <a:r>
              <a:rPr lang="ja-JP" altLang="en-US" sz="4000" b="0" i="0" dirty="0">
                <a:solidFill>
                  <a:srgbClr val="333333"/>
                </a:solidFill>
                <a:effectLst/>
                <a:latin typeface="Hiragino Kaku Gothic ProN"/>
              </a:rPr>
              <a:t>）</a:t>
            </a:r>
            <a:r>
              <a:rPr lang="ja-JP" altLang="en-US" sz="4000" b="1" i="0" dirty="0">
                <a:solidFill>
                  <a:srgbClr val="333333"/>
                </a:solidFill>
                <a:effectLst/>
              </a:rPr>
              <a:t>の濃度の変化</a:t>
            </a:r>
            <a:endParaRPr lang="en-US" altLang="ja-JP" sz="4000" b="1" i="0" dirty="0">
              <a:solidFill>
                <a:srgbClr val="333333"/>
              </a:solidFill>
              <a:effectLst/>
            </a:endParaRPr>
          </a:p>
        </p:txBody>
      </p:sp>
      <p:cxnSp>
        <p:nvCxnSpPr>
          <p:cNvPr id="8" name="直線コネクタ 7">
            <a:extLst>
              <a:ext uri="{FF2B5EF4-FFF2-40B4-BE49-F238E27FC236}">
                <a16:creationId xmlns:a16="http://schemas.microsoft.com/office/drawing/2014/main" id="{183D542B-BC62-4FFE-A0B6-02C72D9971F0}"/>
              </a:ext>
            </a:extLst>
          </p:cNvPr>
          <p:cNvCxnSpPr>
            <a:cxnSpLocks/>
          </p:cNvCxnSpPr>
          <p:nvPr/>
        </p:nvCxnSpPr>
        <p:spPr>
          <a:xfrm>
            <a:off x="2905125" y="2292350"/>
            <a:ext cx="6029325"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コンテンツ プレースホルダー 5">
            <a:extLst>
              <a:ext uri="{FF2B5EF4-FFF2-40B4-BE49-F238E27FC236}">
                <a16:creationId xmlns:a16="http://schemas.microsoft.com/office/drawing/2014/main" id="{FFB2B3FB-9893-4DF3-93A0-188C653FB9E2}"/>
              </a:ext>
            </a:extLst>
          </p:cNvPr>
          <p:cNvSpPr txBox="1">
            <a:spLocks/>
          </p:cNvSpPr>
          <p:nvPr/>
        </p:nvSpPr>
        <p:spPr>
          <a:xfrm>
            <a:off x="195856" y="2387072"/>
            <a:ext cx="11552638" cy="36422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3600" b="1" i="0" dirty="0">
                <a:solidFill>
                  <a:schemeClr val="accent1">
                    <a:lumMod val="75000"/>
                  </a:schemeClr>
                </a:solidFill>
                <a:effectLst/>
              </a:rPr>
              <a:t>反応式中の</a:t>
            </a:r>
            <a:r>
              <a:rPr lang="en-US" altLang="ja-JP" sz="3600" b="1" i="0" dirty="0">
                <a:solidFill>
                  <a:schemeClr val="accent1">
                    <a:lumMod val="75000"/>
                  </a:schemeClr>
                </a:solidFill>
                <a:effectLst/>
              </a:rPr>
              <a:t>H</a:t>
            </a:r>
            <a:r>
              <a:rPr lang="en-US" altLang="ja-JP" sz="2400" b="1" i="0" dirty="0">
                <a:solidFill>
                  <a:schemeClr val="accent1">
                    <a:lumMod val="75000"/>
                  </a:schemeClr>
                </a:solidFill>
                <a:effectLst/>
              </a:rPr>
              <a:t>2</a:t>
            </a:r>
            <a:r>
              <a:rPr lang="en-US" altLang="ja-JP" sz="3600" b="1" i="0" dirty="0">
                <a:solidFill>
                  <a:schemeClr val="accent1">
                    <a:lumMod val="75000"/>
                  </a:schemeClr>
                </a:solidFill>
                <a:effectLst/>
              </a:rPr>
              <a:t>O</a:t>
            </a:r>
            <a:r>
              <a:rPr lang="ja-JP" altLang="en-US" sz="3600" b="1" i="0" dirty="0">
                <a:solidFill>
                  <a:schemeClr val="accent1">
                    <a:lumMod val="75000"/>
                  </a:schemeClr>
                </a:solidFill>
                <a:effectLst/>
              </a:rPr>
              <a:t>を確認</a:t>
            </a:r>
            <a:endParaRPr lang="en-US" altLang="ja-JP" sz="3600" b="1" i="0" dirty="0">
              <a:solidFill>
                <a:schemeClr val="accent1">
                  <a:lumMod val="75000"/>
                </a:schemeClr>
              </a:solidFill>
              <a:effectLst/>
            </a:endParaRPr>
          </a:p>
          <a:p>
            <a:pPr marL="0" indent="0" algn="l">
              <a:buNone/>
            </a:pPr>
            <a:endParaRPr lang="ja-JP" altLang="en-US" sz="3600" b="1" i="0" dirty="0">
              <a:solidFill>
                <a:schemeClr val="accent1">
                  <a:lumMod val="75000"/>
                </a:schemeClr>
              </a:solidFill>
              <a:effectLst/>
            </a:endParaRPr>
          </a:p>
          <a:p>
            <a:pPr marL="0" indent="0" algn="l">
              <a:buNone/>
            </a:pPr>
            <a:r>
              <a:rPr lang="ja-JP" altLang="en-US" sz="3600" i="0" dirty="0">
                <a:solidFill>
                  <a:srgbClr val="333333"/>
                </a:solidFill>
                <a:effectLst/>
              </a:rPr>
              <a:t>　　　</a:t>
            </a:r>
            <a:r>
              <a:rPr lang="en-US" altLang="ja-JP" sz="4400" i="0" dirty="0">
                <a:solidFill>
                  <a:srgbClr val="333333"/>
                </a:solidFill>
                <a:effectLst/>
              </a:rPr>
              <a:t>CO</a:t>
            </a:r>
            <a:r>
              <a:rPr lang="ja-JP" altLang="en-US" sz="4400" i="0" dirty="0">
                <a:solidFill>
                  <a:srgbClr val="333333"/>
                </a:solidFill>
                <a:effectLst/>
              </a:rPr>
              <a:t>　</a:t>
            </a:r>
            <a:r>
              <a:rPr lang="en-US" altLang="ja-JP" sz="4400" i="0" dirty="0">
                <a:solidFill>
                  <a:srgbClr val="333333"/>
                </a:solidFill>
                <a:effectLst/>
              </a:rPr>
              <a:t>+</a:t>
            </a:r>
            <a:r>
              <a:rPr lang="ja-JP" altLang="en-US" sz="4400" i="0" dirty="0">
                <a:solidFill>
                  <a:srgbClr val="333333"/>
                </a:solidFill>
                <a:effectLst/>
              </a:rPr>
              <a:t>　</a:t>
            </a:r>
            <a:r>
              <a:rPr lang="en-US" altLang="ja-JP" sz="4400" i="0" dirty="0">
                <a:solidFill>
                  <a:srgbClr val="333333"/>
                </a:solidFill>
                <a:effectLst/>
                <a:highlight>
                  <a:srgbClr val="CAD7EE"/>
                </a:highlight>
              </a:rPr>
              <a:t>H</a:t>
            </a:r>
            <a:r>
              <a:rPr lang="en-US" altLang="ja-JP" sz="3200" i="0" dirty="0">
                <a:solidFill>
                  <a:srgbClr val="333333"/>
                </a:solidFill>
                <a:effectLst/>
                <a:highlight>
                  <a:srgbClr val="CAD7EE"/>
                </a:highlight>
              </a:rPr>
              <a:t>2</a:t>
            </a:r>
            <a:r>
              <a:rPr lang="en-US" altLang="ja-JP" sz="4400" i="0" dirty="0">
                <a:solidFill>
                  <a:srgbClr val="333333"/>
                </a:solidFill>
                <a:effectLst/>
                <a:highlight>
                  <a:srgbClr val="CAD7EE"/>
                </a:highlight>
              </a:rPr>
              <a:t>O</a:t>
            </a:r>
            <a:r>
              <a:rPr lang="ja-JP" altLang="en-US" sz="4400" i="0" dirty="0">
                <a:solidFill>
                  <a:srgbClr val="333333"/>
                </a:solidFill>
                <a:effectLst/>
              </a:rPr>
              <a:t>　⇄　</a:t>
            </a:r>
            <a:r>
              <a:rPr lang="en-US" altLang="ja-JP" sz="4400" i="0" dirty="0">
                <a:solidFill>
                  <a:srgbClr val="333333"/>
                </a:solidFill>
                <a:effectLst/>
              </a:rPr>
              <a:t>CO</a:t>
            </a:r>
            <a:r>
              <a:rPr lang="en-US" altLang="ja-JP" sz="3200" i="0" dirty="0">
                <a:solidFill>
                  <a:srgbClr val="333333"/>
                </a:solidFill>
                <a:effectLst/>
              </a:rPr>
              <a:t>2</a:t>
            </a:r>
            <a:r>
              <a:rPr lang="ja-JP" altLang="en-US" sz="4400" i="0" dirty="0">
                <a:solidFill>
                  <a:srgbClr val="333333"/>
                </a:solidFill>
                <a:effectLst/>
              </a:rPr>
              <a:t>　</a:t>
            </a:r>
            <a:r>
              <a:rPr lang="en-US" altLang="ja-JP" sz="4400" i="0" dirty="0">
                <a:solidFill>
                  <a:srgbClr val="333333"/>
                </a:solidFill>
                <a:effectLst/>
              </a:rPr>
              <a:t>+</a:t>
            </a:r>
            <a:r>
              <a:rPr lang="ja-JP" altLang="en-US" sz="4400" i="0" dirty="0">
                <a:solidFill>
                  <a:srgbClr val="333333"/>
                </a:solidFill>
                <a:effectLst/>
              </a:rPr>
              <a:t>　</a:t>
            </a:r>
            <a:r>
              <a:rPr lang="en-US" altLang="ja-JP" sz="4400" i="0" dirty="0">
                <a:solidFill>
                  <a:srgbClr val="333333"/>
                </a:solidFill>
                <a:effectLst/>
              </a:rPr>
              <a:t>H</a:t>
            </a:r>
            <a:r>
              <a:rPr lang="en-US" altLang="ja-JP" sz="3200" i="0" dirty="0">
                <a:solidFill>
                  <a:srgbClr val="333333"/>
                </a:solidFill>
                <a:effectLst/>
              </a:rPr>
              <a:t>2</a:t>
            </a:r>
            <a:endParaRPr lang="en-US" altLang="ja-JP" sz="2400" i="0" dirty="0">
              <a:solidFill>
                <a:srgbClr val="333333"/>
              </a:solidFill>
              <a:effectLst/>
            </a:endParaRPr>
          </a:p>
          <a:p>
            <a:pPr marL="0" indent="0" algn="l">
              <a:buNone/>
            </a:pPr>
            <a:br>
              <a:rPr lang="en-US" altLang="ja-JP" sz="3600" i="0" dirty="0">
                <a:solidFill>
                  <a:srgbClr val="333333"/>
                </a:solidFill>
                <a:effectLst/>
              </a:rPr>
            </a:br>
            <a:r>
              <a:rPr lang="ja-JP" altLang="en-US" sz="3600" b="1" i="0" u="sng" dirty="0">
                <a:solidFill>
                  <a:srgbClr val="EAB200"/>
                </a:solidFill>
                <a:effectLst/>
              </a:rPr>
              <a:t>水蒸気比率</a:t>
            </a:r>
            <a:r>
              <a:rPr lang="ja-JP" altLang="en-US" sz="3600" i="0" dirty="0">
                <a:solidFill>
                  <a:srgbClr val="333333"/>
                </a:solidFill>
                <a:effectLst/>
              </a:rPr>
              <a:t>を上げると</a:t>
            </a:r>
            <a:r>
              <a:rPr lang="en-US" altLang="ja-JP" sz="3600" b="1" i="0" u="sng" dirty="0">
                <a:solidFill>
                  <a:srgbClr val="EAB200"/>
                </a:solidFill>
                <a:effectLst/>
              </a:rPr>
              <a:t>H</a:t>
            </a:r>
            <a:r>
              <a:rPr lang="en-US" altLang="ja-JP" sz="2400" b="1" i="0" u="sng" dirty="0">
                <a:solidFill>
                  <a:srgbClr val="EAB200"/>
                </a:solidFill>
                <a:effectLst/>
              </a:rPr>
              <a:t>2</a:t>
            </a:r>
            <a:r>
              <a:rPr lang="en-US" altLang="ja-JP" sz="3600" b="1" i="0" u="sng" dirty="0">
                <a:solidFill>
                  <a:srgbClr val="EAB200"/>
                </a:solidFill>
                <a:effectLst/>
              </a:rPr>
              <a:t>O</a:t>
            </a:r>
            <a:r>
              <a:rPr lang="ja-JP" altLang="en-US" sz="3600" b="1" i="0" u="sng" dirty="0">
                <a:solidFill>
                  <a:srgbClr val="EAB200"/>
                </a:solidFill>
                <a:effectLst/>
              </a:rPr>
              <a:t>の分圧が減る方向（右）</a:t>
            </a:r>
            <a:r>
              <a:rPr lang="ja-JP" altLang="en-US" sz="3600" i="0" dirty="0">
                <a:solidFill>
                  <a:srgbClr val="333333"/>
                </a:solidFill>
                <a:effectLst/>
              </a:rPr>
              <a:t>へ反応が進む</a:t>
            </a:r>
          </a:p>
        </p:txBody>
      </p:sp>
      <p:sp>
        <p:nvSpPr>
          <p:cNvPr id="10" name="タイトル 1">
            <a:extLst>
              <a:ext uri="{FF2B5EF4-FFF2-40B4-BE49-F238E27FC236}">
                <a16:creationId xmlns:a16="http://schemas.microsoft.com/office/drawing/2014/main" id="{61991C6B-09A0-41E4-BECA-72019010C614}"/>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1" name="L 字 10">
            <a:extLst>
              <a:ext uri="{FF2B5EF4-FFF2-40B4-BE49-F238E27FC236}">
                <a16:creationId xmlns:a16="http://schemas.microsoft.com/office/drawing/2014/main" id="{8688486C-0E6A-4B6B-9D8D-1987707970D0}"/>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78B1862D-7539-4E0D-B04A-EF0666AF5803}"/>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0AE7FF82-2012-4668-A878-A97D8FACBF1B}"/>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42A69577-8D6F-4942-8B40-15C18621B1E2}"/>
              </a:ext>
            </a:extLst>
          </p:cNvPr>
          <p:cNvSpPr/>
          <p:nvPr/>
        </p:nvSpPr>
        <p:spPr>
          <a:xfrm rot="13518342">
            <a:off x="10010271" y="278579"/>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ED5A2220-213C-4838-B078-605C7DE006AF}"/>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36F3C145-9015-4C1B-9A16-66BCECFBF155}"/>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C6166BEE-8743-426C-B825-FDCB38246705}"/>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BABD4907-4314-491A-8BF1-1DC130CB9A5A}"/>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FCCC9AA9-5BD6-4D88-9E21-FACB50A3820C}"/>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CA4997C1-6D90-404E-AC79-E59667827ECD}"/>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F3805B00-A17F-4BDD-8AA5-72F88ADC6071}"/>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94199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ル・シャトリエの原理</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8E94621D-CFCB-449B-9384-27DE26FD4581}"/>
              </a:ext>
            </a:extLst>
          </p:cNvPr>
          <p:cNvSpPr txBox="1">
            <a:spLocks/>
          </p:cNvSpPr>
          <p:nvPr/>
        </p:nvSpPr>
        <p:spPr>
          <a:xfrm>
            <a:off x="2738437" y="1731843"/>
            <a:ext cx="6467475" cy="1042453"/>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i="0" dirty="0">
                <a:solidFill>
                  <a:srgbClr val="333333"/>
                </a:solidFill>
                <a:effectLst/>
              </a:rPr>
              <a:t>物質（</a:t>
            </a:r>
            <a:r>
              <a:rPr lang="ja-JP" altLang="en-US" sz="4000" b="1" i="0" dirty="0">
                <a:solidFill>
                  <a:srgbClr val="333333"/>
                </a:solidFill>
                <a:effectLst/>
                <a:latin typeface="Hiragino Kaku Gothic ProN"/>
              </a:rPr>
              <a:t>水蒸気</a:t>
            </a:r>
            <a:r>
              <a:rPr lang="ja-JP" altLang="en-US" sz="4000" b="0" i="0" dirty="0">
                <a:solidFill>
                  <a:srgbClr val="333333"/>
                </a:solidFill>
                <a:effectLst/>
                <a:latin typeface="Hiragino Kaku Gothic ProN"/>
              </a:rPr>
              <a:t>）</a:t>
            </a:r>
            <a:r>
              <a:rPr lang="ja-JP" altLang="en-US" sz="4000" b="1" i="0" dirty="0">
                <a:solidFill>
                  <a:srgbClr val="333333"/>
                </a:solidFill>
                <a:effectLst/>
              </a:rPr>
              <a:t>の濃度の変化</a:t>
            </a:r>
            <a:endParaRPr lang="en-US" altLang="ja-JP" sz="4000" b="1" i="0" dirty="0">
              <a:solidFill>
                <a:srgbClr val="333333"/>
              </a:solidFill>
              <a:effectLst/>
            </a:endParaRPr>
          </a:p>
        </p:txBody>
      </p:sp>
      <p:cxnSp>
        <p:nvCxnSpPr>
          <p:cNvPr id="8" name="直線コネクタ 7">
            <a:extLst>
              <a:ext uri="{FF2B5EF4-FFF2-40B4-BE49-F238E27FC236}">
                <a16:creationId xmlns:a16="http://schemas.microsoft.com/office/drawing/2014/main" id="{183D542B-BC62-4FFE-A0B6-02C72D9971F0}"/>
              </a:ext>
            </a:extLst>
          </p:cNvPr>
          <p:cNvCxnSpPr>
            <a:cxnSpLocks/>
          </p:cNvCxnSpPr>
          <p:nvPr/>
        </p:nvCxnSpPr>
        <p:spPr>
          <a:xfrm>
            <a:off x="2905125" y="2292350"/>
            <a:ext cx="6029325"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コンテンツ プレースホルダー 5">
            <a:extLst>
              <a:ext uri="{FF2B5EF4-FFF2-40B4-BE49-F238E27FC236}">
                <a16:creationId xmlns:a16="http://schemas.microsoft.com/office/drawing/2014/main" id="{FFB2B3FB-9893-4DF3-93A0-188C653FB9E2}"/>
              </a:ext>
            </a:extLst>
          </p:cNvPr>
          <p:cNvSpPr txBox="1">
            <a:spLocks/>
          </p:cNvSpPr>
          <p:nvPr/>
        </p:nvSpPr>
        <p:spPr>
          <a:xfrm>
            <a:off x="319681" y="2587097"/>
            <a:ext cx="11552638" cy="36422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3600" b="1" u="sng" dirty="0">
                <a:solidFill>
                  <a:srgbClr val="EAB200"/>
                </a:solidFill>
              </a:rPr>
              <a:t>水蒸気比率</a:t>
            </a:r>
            <a:r>
              <a:rPr lang="ja-JP" altLang="en-US" sz="3600" dirty="0">
                <a:solidFill>
                  <a:srgbClr val="333333"/>
                </a:solidFill>
              </a:rPr>
              <a:t>を上げると</a:t>
            </a:r>
            <a:r>
              <a:rPr lang="en-US" altLang="ja-JP" sz="3600" b="1" u="sng" dirty="0">
                <a:solidFill>
                  <a:srgbClr val="EAB200"/>
                </a:solidFill>
              </a:rPr>
              <a:t>H</a:t>
            </a:r>
            <a:r>
              <a:rPr lang="en-US" altLang="ja-JP" sz="2400" b="1" u="sng" dirty="0">
                <a:solidFill>
                  <a:srgbClr val="EAB200"/>
                </a:solidFill>
              </a:rPr>
              <a:t>2</a:t>
            </a:r>
            <a:r>
              <a:rPr lang="en-US" altLang="ja-JP" sz="3600" b="1" u="sng" dirty="0">
                <a:solidFill>
                  <a:srgbClr val="EAB200"/>
                </a:solidFill>
              </a:rPr>
              <a:t>O</a:t>
            </a:r>
            <a:r>
              <a:rPr lang="ja-JP" altLang="en-US" sz="3600" b="1" u="sng" dirty="0">
                <a:solidFill>
                  <a:srgbClr val="EAB200"/>
                </a:solidFill>
              </a:rPr>
              <a:t>の分圧が減る方向（右）</a:t>
            </a:r>
            <a:r>
              <a:rPr lang="ja-JP" altLang="en-US" sz="3600" dirty="0">
                <a:solidFill>
                  <a:srgbClr val="333333"/>
                </a:solidFill>
              </a:rPr>
              <a:t>へ反応が進む</a:t>
            </a:r>
            <a:endParaRPr lang="en-US" altLang="ja-JP" sz="3600" dirty="0">
              <a:solidFill>
                <a:srgbClr val="333333"/>
              </a:solidFill>
            </a:endParaRPr>
          </a:p>
          <a:p>
            <a:pPr marL="0" indent="0">
              <a:buNone/>
            </a:pPr>
            <a:endParaRPr lang="ja-JP" altLang="en-US" sz="3600" b="1" i="0" dirty="0">
              <a:solidFill>
                <a:schemeClr val="accent1">
                  <a:lumMod val="75000"/>
                </a:schemeClr>
              </a:solidFill>
              <a:effectLst/>
            </a:endParaRPr>
          </a:p>
          <a:p>
            <a:pPr marL="0" indent="0" algn="l">
              <a:buNone/>
            </a:pPr>
            <a:r>
              <a:rPr lang="ja-JP" altLang="en-US" sz="3600" i="0" dirty="0">
                <a:solidFill>
                  <a:srgbClr val="333333"/>
                </a:solidFill>
                <a:effectLst/>
              </a:rPr>
              <a:t>　　　</a:t>
            </a:r>
            <a:r>
              <a:rPr lang="en-US" altLang="ja-JP" sz="4400" i="0" dirty="0">
                <a:solidFill>
                  <a:srgbClr val="333333"/>
                </a:solidFill>
                <a:effectLst/>
              </a:rPr>
              <a:t>CO</a:t>
            </a:r>
            <a:r>
              <a:rPr lang="ja-JP" altLang="en-US" sz="4400" i="0" dirty="0">
                <a:solidFill>
                  <a:srgbClr val="333333"/>
                </a:solidFill>
                <a:effectLst/>
              </a:rPr>
              <a:t>　</a:t>
            </a:r>
            <a:r>
              <a:rPr lang="en-US" altLang="ja-JP" sz="4400" i="0" dirty="0">
                <a:solidFill>
                  <a:srgbClr val="333333"/>
                </a:solidFill>
                <a:effectLst/>
              </a:rPr>
              <a:t>+</a:t>
            </a:r>
            <a:r>
              <a:rPr lang="ja-JP" altLang="en-US" sz="4400" i="0" dirty="0">
                <a:solidFill>
                  <a:srgbClr val="333333"/>
                </a:solidFill>
                <a:effectLst/>
              </a:rPr>
              <a:t>　</a:t>
            </a:r>
            <a:r>
              <a:rPr lang="en-US" altLang="ja-JP" sz="4400" i="0" dirty="0">
                <a:solidFill>
                  <a:srgbClr val="333333"/>
                </a:solidFill>
                <a:effectLst/>
                <a:highlight>
                  <a:srgbClr val="CAD7EE"/>
                </a:highlight>
              </a:rPr>
              <a:t>H</a:t>
            </a:r>
            <a:r>
              <a:rPr lang="en-US" altLang="ja-JP" sz="3200" i="0" dirty="0">
                <a:solidFill>
                  <a:srgbClr val="333333"/>
                </a:solidFill>
                <a:effectLst/>
                <a:highlight>
                  <a:srgbClr val="CAD7EE"/>
                </a:highlight>
              </a:rPr>
              <a:t>2</a:t>
            </a:r>
            <a:r>
              <a:rPr lang="en-US" altLang="ja-JP" sz="4400" i="0" dirty="0">
                <a:solidFill>
                  <a:srgbClr val="333333"/>
                </a:solidFill>
                <a:effectLst/>
                <a:highlight>
                  <a:srgbClr val="CAD7EE"/>
                </a:highlight>
              </a:rPr>
              <a:t>O</a:t>
            </a:r>
            <a:r>
              <a:rPr lang="ja-JP" altLang="en-US" sz="4400" i="0" dirty="0">
                <a:solidFill>
                  <a:srgbClr val="333333"/>
                </a:solidFill>
                <a:effectLst/>
              </a:rPr>
              <a:t>　⇄　</a:t>
            </a:r>
            <a:r>
              <a:rPr lang="en-US" altLang="ja-JP" sz="4400" i="0" dirty="0">
                <a:solidFill>
                  <a:srgbClr val="333333"/>
                </a:solidFill>
                <a:effectLst/>
              </a:rPr>
              <a:t>CO</a:t>
            </a:r>
            <a:r>
              <a:rPr lang="en-US" altLang="ja-JP" sz="3200" i="0" dirty="0">
                <a:solidFill>
                  <a:srgbClr val="333333"/>
                </a:solidFill>
                <a:effectLst/>
              </a:rPr>
              <a:t>2</a:t>
            </a:r>
            <a:r>
              <a:rPr lang="ja-JP" altLang="en-US" sz="4400" i="0" dirty="0">
                <a:solidFill>
                  <a:srgbClr val="333333"/>
                </a:solidFill>
                <a:effectLst/>
              </a:rPr>
              <a:t>　</a:t>
            </a:r>
            <a:r>
              <a:rPr lang="en-US" altLang="ja-JP" sz="4400" i="0" dirty="0">
                <a:solidFill>
                  <a:srgbClr val="333333"/>
                </a:solidFill>
                <a:effectLst/>
              </a:rPr>
              <a:t>+</a:t>
            </a:r>
            <a:r>
              <a:rPr lang="ja-JP" altLang="en-US" sz="4400" i="0" dirty="0">
                <a:solidFill>
                  <a:srgbClr val="333333"/>
                </a:solidFill>
                <a:effectLst/>
              </a:rPr>
              <a:t>　</a:t>
            </a:r>
            <a:r>
              <a:rPr lang="en-US" altLang="ja-JP" sz="4400" i="0" dirty="0">
                <a:solidFill>
                  <a:srgbClr val="333333"/>
                </a:solidFill>
                <a:effectLst/>
              </a:rPr>
              <a:t>H</a:t>
            </a:r>
            <a:r>
              <a:rPr lang="en-US" altLang="ja-JP" sz="3200" i="0" dirty="0">
                <a:solidFill>
                  <a:srgbClr val="333333"/>
                </a:solidFill>
                <a:effectLst/>
              </a:rPr>
              <a:t>2</a:t>
            </a:r>
          </a:p>
          <a:p>
            <a:pPr marL="0" indent="0" algn="l">
              <a:buNone/>
            </a:pPr>
            <a:br>
              <a:rPr lang="en-US" altLang="ja-JP" sz="3600" i="0" dirty="0">
                <a:solidFill>
                  <a:srgbClr val="333333"/>
                </a:solidFill>
                <a:effectLst/>
              </a:rPr>
            </a:br>
            <a:endParaRPr lang="ja-JP" altLang="en-US" sz="3600" i="0" dirty="0">
              <a:solidFill>
                <a:srgbClr val="333333"/>
              </a:solidFill>
              <a:effectLst/>
            </a:endParaRPr>
          </a:p>
        </p:txBody>
      </p:sp>
      <p:cxnSp>
        <p:nvCxnSpPr>
          <p:cNvPr id="10" name="直線矢印コネクタ 9">
            <a:extLst>
              <a:ext uri="{FF2B5EF4-FFF2-40B4-BE49-F238E27FC236}">
                <a16:creationId xmlns:a16="http://schemas.microsoft.com/office/drawing/2014/main" id="{2C158B44-1F3D-41B6-B0F8-D826F4524DFA}"/>
              </a:ext>
            </a:extLst>
          </p:cNvPr>
          <p:cNvCxnSpPr>
            <a:cxnSpLocks/>
          </p:cNvCxnSpPr>
          <p:nvPr/>
        </p:nvCxnSpPr>
        <p:spPr>
          <a:xfrm>
            <a:off x="5762625" y="4457700"/>
            <a:ext cx="711994" cy="0"/>
          </a:xfrm>
          <a:prstGeom prst="straightConnector1">
            <a:avLst/>
          </a:prstGeom>
          <a:ln w="95250">
            <a:solidFill>
              <a:srgbClr val="EAB200"/>
            </a:solidFill>
            <a:tailEnd type="triangle"/>
          </a:ln>
        </p:spPr>
        <p:style>
          <a:lnRef idx="1">
            <a:schemeClr val="accent1"/>
          </a:lnRef>
          <a:fillRef idx="0">
            <a:schemeClr val="accent1"/>
          </a:fillRef>
          <a:effectRef idx="0">
            <a:schemeClr val="accent1"/>
          </a:effectRef>
          <a:fontRef idx="minor">
            <a:schemeClr val="tx1"/>
          </a:fontRef>
        </p:style>
      </p:cxnSp>
      <p:sp>
        <p:nvSpPr>
          <p:cNvPr id="11" name="タイトル 1">
            <a:extLst>
              <a:ext uri="{FF2B5EF4-FFF2-40B4-BE49-F238E27FC236}">
                <a16:creationId xmlns:a16="http://schemas.microsoft.com/office/drawing/2014/main" id="{9F9DF90E-3C0C-41C2-9305-375943EA2B26}"/>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2" name="L 字 11">
            <a:extLst>
              <a:ext uri="{FF2B5EF4-FFF2-40B4-BE49-F238E27FC236}">
                <a16:creationId xmlns:a16="http://schemas.microsoft.com/office/drawing/2014/main" id="{03D14AE1-6B60-4BD9-A080-038CC92AD47A}"/>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BC99FEBE-DD73-4CF7-8D26-855C31EE97C3}"/>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24C4865C-D6F3-45BB-B284-D1480F72D8F6}"/>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69E1B628-0CA8-462D-89F6-B1F69BF790D1}"/>
              </a:ext>
            </a:extLst>
          </p:cNvPr>
          <p:cNvSpPr/>
          <p:nvPr/>
        </p:nvSpPr>
        <p:spPr>
          <a:xfrm rot="13518342">
            <a:off x="10010271" y="278579"/>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3C825159-6C43-42EF-9998-C5AC39651DC0}"/>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EFFE6836-FBF8-4328-9794-3BA989669D63}"/>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2B7D8968-9496-4524-BE8C-B32242503F29}"/>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FF1940C9-3126-4B72-B7AD-05150AE736E3}"/>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71213964-012D-4CEE-9EC0-8BDC8AEC186C}"/>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342B9B39-C780-4CB9-9413-932B5CA6712E}"/>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A7430A26-434B-4CF1-88FB-A7B2CA5032B0}"/>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952957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ル・シャトリエの原理</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8E94621D-CFCB-449B-9384-27DE26FD4581}"/>
              </a:ext>
            </a:extLst>
          </p:cNvPr>
          <p:cNvSpPr txBox="1">
            <a:spLocks/>
          </p:cNvSpPr>
          <p:nvPr/>
        </p:nvSpPr>
        <p:spPr>
          <a:xfrm>
            <a:off x="4833308" y="1771123"/>
            <a:ext cx="5010150" cy="104245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i="0" dirty="0">
                <a:solidFill>
                  <a:srgbClr val="333333"/>
                </a:solidFill>
                <a:effectLst/>
              </a:rPr>
              <a:t>練習問題</a:t>
            </a:r>
            <a:endParaRPr lang="en-US" altLang="ja-JP" sz="4000" b="1" i="0" dirty="0">
              <a:solidFill>
                <a:srgbClr val="333333"/>
              </a:solidFill>
              <a:effectLst/>
            </a:endParaRPr>
          </a:p>
        </p:txBody>
      </p:sp>
      <p:cxnSp>
        <p:nvCxnSpPr>
          <p:cNvPr id="8" name="直線コネクタ 7">
            <a:extLst>
              <a:ext uri="{FF2B5EF4-FFF2-40B4-BE49-F238E27FC236}">
                <a16:creationId xmlns:a16="http://schemas.microsoft.com/office/drawing/2014/main" id="{183D542B-BC62-4FFE-A0B6-02C72D9971F0}"/>
              </a:ext>
            </a:extLst>
          </p:cNvPr>
          <p:cNvCxnSpPr>
            <a:cxnSpLocks/>
          </p:cNvCxnSpPr>
          <p:nvPr/>
        </p:nvCxnSpPr>
        <p:spPr>
          <a:xfrm>
            <a:off x="4951562" y="2292350"/>
            <a:ext cx="2061713"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コンテンツ プレースホルダー 5">
            <a:extLst>
              <a:ext uri="{FF2B5EF4-FFF2-40B4-BE49-F238E27FC236}">
                <a16:creationId xmlns:a16="http://schemas.microsoft.com/office/drawing/2014/main" id="{FFB2B3FB-9893-4DF3-93A0-188C653FB9E2}"/>
              </a:ext>
            </a:extLst>
          </p:cNvPr>
          <p:cNvSpPr txBox="1">
            <a:spLocks/>
          </p:cNvSpPr>
          <p:nvPr/>
        </p:nvSpPr>
        <p:spPr>
          <a:xfrm>
            <a:off x="319681" y="2660020"/>
            <a:ext cx="12343896" cy="443951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pt-BR" altLang="ja-JP" sz="4400" b="0" i="0" dirty="0">
                <a:solidFill>
                  <a:srgbClr val="333333"/>
                </a:solidFill>
                <a:effectLst/>
              </a:rPr>
              <a:t>CH</a:t>
            </a:r>
            <a:r>
              <a:rPr lang="pt-BR" altLang="ja-JP" sz="3200" b="0" i="0" dirty="0">
                <a:solidFill>
                  <a:srgbClr val="333333"/>
                </a:solidFill>
                <a:effectLst/>
              </a:rPr>
              <a:t>4</a:t>
            </a:r>
            <a:r>
              <a:rPr lang="pt-BR" altLang="ja-JP" sz="4400" b="0" i="0" dirty="0">
                <a:solidFill>
                  <a:srgbClr val="333333"/>
                </a:solidFill>
                <a:effectLst/>
              </a:rPr>
              <a:t>+H</a:t>
            </a:r>
            <a:r>
              <a:rPr lang="pt-BR" altLang="ja-JP" sz="3200" b="0" i="0" dirty="0">
                <a:solidFill>
                  <a:srgbClr val="333333"/>
                </a:solidFill>
                <a:effectLst/>
              </a:rPr>
              <a:t>2</a:t>
            </a:r>
            <a:r>
              <a:rPr lang="pt-BR" altLang="ja-JP" sz="4400" b="0" i="0" dirty="0">
                <a:solidFill>
                  <a:srgbClr val="333333"/>
                </a:solidFill>
                <a:effectLst/>
              </a:rPr>
              <a:t>O</a:t>
            </a:r>
            <a:r>
              <a:rPr lang="ja-JP" altLang="pt-BR" sz="4400" b="0" i="0" dirty="0">
                <a:solidFill>
                  <a:srgbClr val="333333"/>
                </a:solidFill>
                <a:effectLst/>
              </a:rPr>
              <a:t>＝</a:t>
            </a:r>
            <a:r>
              <a:rPr lang="pt-BR" altLang="ja-JP" sz="4400" b="0" i="0" dirty="0">
                <a:solidFill>
                  <a:srgbClr val="333333"/>
                </a:solidFill>
                <a:effectLst/>
              </a:rPr>
              <a:t>CO+</a:t>
            </a:r>
            <a:r>
              <a:rPr lang="ja-JP" altLang="pt-BR" sz="4400" b="0" i="0" dirty="0">
                <a:solidFill>
                  <a:srgbClr val="333333"/>
                </a:solidFill>
                <a:effectLst/>
              </a:rPr>
              <a:t>３</a:t>
            </a:r>
            <a:r>
              <a:rPr lang="pt-BR" altLang="ja-JP" sz="4400" b="0" i="0" dirty="0">
                <a:solidFill>
                  <a:srgbClr val="333333"/>
                </a:solidFill>
                <a:effectLst/>
              </a:rPr>
              <a:t>H</a:t>
            </a:r>
            <a:r>
              <a:rPr lang="pt-BR" altLang="ja-JP" sz="3200" b="0" i="0" dirty="0">
                <a:solidFill>
                  <a:srgbClr val="333333"/>
                </a:solidFill>
                <a:effectLst/>
              </a:rPr>
              <a:t>2</a:t>
            </a:r>
            <a:r>
              <a:rPr lang="pt-BR" altLang="ja-JP" sz="4400" b="0" i="0" dirty="0">
                <a:solidFill>
                  <a:srgbClr val="333333"/>
                </a:solidFill>
                <a:effectLst/>
              </a:rPr>
              <a:t>+Q</a:t>
            </a:r>
          </a:p>
          <a:p>
            <a:pPr marL="0" indent="0" algn="l">
              <a:buNone/>
            </a:pPr>
            <a:endParaRPr lang="pt-BR" altLang="ja-JP" sz="800" dirty="0">
              <a:solidFill>
                <a:srgbClr val="333333"/>
              </a:solidFill>
            </a:endParaRPr>
          </a:p>
          <a:p>
            <a:pPr marL="0" indent="0" algn="l">
              <a:buNone/>
            </a:pPr>
            <a:r>
              <a:rPr lang="ja-JP" altLang="en-US" b="0" i="0" dirty="0">
                <a:solidFill>
                  <a:srgbClr val="333333"/>
                </a:solidFill>
                <a:effectLst/>
                <a:latin typeface="Hiragino Kaku Gothic ProN"/>
              </a:rPr>
              <a:t>右方向へは吸熱反応である</a:t>
            </a:r>
          </a:p>
          <a:p>
            <a:pPr marL="0" indent="0" algn="l">
              <a:buNone/>
            </a:pPr>
            <a:r>
              <a:rPr lang="ja-JP" altLang="en-US" b="0" i="0" dirty="0">
                <a:solidFill>
                  <a:srgbClr val="333333"/>
                </a:solidFill>
                <a:effectLst/>
                <a:latin typeface="Hiragino Kaku Gothic ProN"/>
              </a:rPr>
              <a:t>圧力を上げると左方向への反応が進みやすくなる</a:t>
            </a:r>
          </a:p>
          <a:p>
            <a:pPr marL="0" indent="0" algn="l">
              <a:buNone/>
            </a:pPr>
            <a:r>
              <a:rPr lang="ja-JP" altLang="en-US" b="0" i="0" dirty="0">
                <a:solidFill>
                  <a:srgbClr val="333333"/>
                </a:solidFill>
                <a:effectLst/>
                <a:latin typeface="Hiragino Kaku Gothic ProN"/>
              </a:rPr>
              <a:t>温度を下げると左方向へ反応が進みやすくなる</a:t>
            </a:r>
          </a:p>
          <a:p>
            <a:pPr marL="0" indent="0" algn="l">
              <a:buNone/>
            </a:pPr>
            <a:r>
              <a:rPr lang="ja-JP" altLang="en-US" b="0" i="0" dirty="0">
                <a:solidFill>
                  <a:srgbClr val="333333"/>
                </a:solidFill>
                <a:effectLst/>
                <a:latin typeface="Hiragino Kaku Gothic ProN"/>
              </a:rPr>
              <a:t>水蒸気（</a:t>
            </a:r>
            <a:r>
              <a:rPr lang="en-US" altLang="ja-JP" b="0" i="0" dirty="0">
                <a:solidFill>
                  <a:srgbClr val="333333"/>
                </a:solidFill>
                <a:effectLst/>
                <a:latin typeface="Hiragino Kaku Gothic ProN"/>
              </a:rPr>
              <a:t>H</a:t>
            </a:r>
            <a:r>
              <a:rPr lang="en-US" altLang="ja-JP" sz="1800" b="0" i="0" dirty="0">
                <a:solidFill>
                  <a:srgbClr val="333333"/>
                </a:solidFill>
                <a:effectLst/>
                <a:latin typeface="Hiragino Kaku Gothic ProN"/>
              </a:rPr>
              <a:t>2</a:t>
            </a:r>
            <a:r>
              <a:rPr lang="en-US" altLang="ja-JP" b="0" i="0" dirty="0">
                <a:solidFill>
                  <a:srgbClr val="333333"/>
                </a:solidFill>
                <a:effectLst/>
                <a:latin typeface="Hiragino Kaku Gothic ProN"/>
              </a:rPr>
              <a:t>O</a:t>
            </a:r>
            <a:r>
              <a:rPr lang="ja-JP" altLang="en-US" b="0" i="0" dirty="0">
                <a:solidFill>
                  <a:srgbClr val="333333"/>
                </a:solidFill>
                <a:effectLst/>
                <a:latin typeface="Hiragino Kaku Gothic ProN"/>
              </a:rPr>
              <a:t>）を増加させると右方向への反応が進みやすくなる</a:t>
            </a:r>
          </a:p>
          <a:p>
            <a:pPr marL="0" indent="0" algn="l">
              <a:buNone/>
            </a:pPr>
            <a:endParaRPr lang="en-US" altLang="ja-JP" sz="6000" i="0" dirty="0">
              <a:effectLst/>
            </a:endParaRPr>
          </a:p>
        </p:txBody>
      </p:sp>
      <p:sp>
        <p:nvSpPr>
          <p:cNvPr id="10" name="正方形/長方形 9">
            <a:extLst>
              <a:ext uri="{FF2B5EF4-FFF2-40B4-BE49-F238E27FC236}">
                <a16:creationId xmlns:a16="http://schemas.microsoft.com/office/drawing/2014/main" id="{A5DD5E7B-DD26-4A8D-89B2-55C842322139}"/>
              </a:ext>
            </a:extLst>
          </p:cNvPr>
          <p:cNvSpPr/>
          <p:nvPr/>
        </p:nvSpPr>
        <p:spPr>
          <a:xfrm>
            <a:off x="388188" y="3657599"/>
            <a:ext cx="391323" cy="320853"/>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75F79858-EC20-46F6-BD77-210CDC4ABCE3}"/>
              </a:ext>
            </a:extLst>
          </p:cNvPr>
          <p:cNvSpPr/>
          <p:nvPr/>
        </p:nvSpPr>
        <p:spPr>
          <a:xfrm>
            <a:off x="2881222" y="4166558"/>
            <a:ext cx="391323" cy="320853"/>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8FFA6118-47D3-45BA-82F9-D4532420CAAA}"/>
              </a:ext>
            </a:extLst>
          </p:cNvPr>
          <p:cNvSpPr/>
          <p:nvPr/>
        </p:nvSpPr>
        <p:spPr>
          <a:xfrm>
            <a:off x="2869848" y="4694653"/>
            <a:ext cx="391323" cy="320853"/>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C20111F0-6BC1-446D-9558-2CBCDAE345C1}"/>
              </a:ext>
            </a:extLst>
          </p:cNvPr>
          <p:cNvSpPr/>
          <p:nvPr/>
        </p:nvSpPr>
        <p:spPr>
          <a:xfrm>
            <a:off x="5257800" y="5184647"/>
            <a:ext cx="391323" cy="320853"/>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タイトル 1">
            <a:extLst>
              <a:ext uri="{FF2B5EF4-FFF2-40B4-BE49-F238E27FC236}">
                <a16:creationId xmlns:a16="http://schemas.microsoft.com/office/drawing/2014/main" id="{CBC45F5E-8ADB-4DD5-98B7-908F53F303A8}"/>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5" name="L 字 14">
            <a:extLst>
              <a:ext uri="{FF2B5EF4-FFF2-40B4-BE49-F238E27FC236}">
                <a16:creationId xmlns:a16="http://schemas.microsoft.com/office/drawing/2014/main" id="{6C6A545E-BCBF-4FA8-A82C-609446D745F2}"/>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7D1281E7-9395-453C-84F9-65D3E70E7B21}"/>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B642475E-8D65-4A82-B26C-6C9C6580235F}"/>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0A090CB2-942E-4349-9E7D-230385295A94}"/>
              </a:ext>
            </a:extLst>
          </p:cNvPr>
          <p:cNvSpPr/>
          <p:nvPr/>
        </p:nvSpPr>
        <p:spPr>
          <a:xfrm rot="13518342">
            <a:off x="10010271" y="278579"/>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98E1266D-358B-42C2-8642-AC4B7D23A1A6}"/>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2868FD70-B8D1-45F5-BC43-A630A5217862}"/>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FCD0365B-5EEB-437E-B99A-D0B0C14BE347}"/>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86F150F7-7F20-4044-A627-36996810AE0A}"/>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3" name="L 字 22">
            <a:extLst>
              <a:ext uri="{FF2B5EF4-FFF2-40B4-BE49-F238E27FC236}">
                <a16:creationId xmlns:a16="http://schemas.microsoft.com/office/drawing/2014/main" id="{B7A05868-8D8C-456E-95A9-72D5A9B8439F}"/>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4" name="L 字 23">
            <a:extLst>
              <a:ext uri="{FF2B5EF4-FFF2-40B4-BE49-F238E27FC236}">
                <a16:creationId xmlns:a16="http://schemas.microsoft.com/office/drawing/2014/main" id="{10CAA5BB-7045-4E13-9636-25427909CED9}"/>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5" name="L 字 24">
            <a:extLst>
              <a:ext uri="{FF2B5EF4-FFF2-40B4-BE49-F238E27FC236}">
                <a16:creationId xmlns:a16="http://schemas.microsoft.com/office/drawing/2014/main" id="{1CF7EB91-6122-4AA7-B383-2D9E15C5A1AD}"/>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4287854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2"/>
                                        </p:tgtEl>
                                      </p:cBhvr>
                                    </p:animEffect>
                                    <p:set>
                                      <p:cBhvr>
                                        <p:cTn id="17" dur="1" fill="hold">
                                          <p:stCondLst>
                                            <p:cond delay="499"/>
                                          </p:stCondLst>
                                        </p:cTn>
                                        <p:tgtEl>
                                          <p:spTgt spid="12"/>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13"/>
                                        </p:tgtEl>
                                      </p:cBhvr>
                                    </p:animEffect>
                                    <p:set>
                                      <p:cBhvr>
                                        <p:cTn id="22"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E6CFD33E-2873-40E1-B82A-84D5D8895069}"/>
              </a:ext>
            </a:extLst>
          </p:cNvPr>
          <p:cNvSpPr txBox="1"/>
          <p:nvPr/>
        </p:nvSpPr>
        <p:spPr>
          <a:xfrm>
            <a:off x="4902570" y="1168741"/>
            <a:ext cx="8277986" cy="707886"/>
          </a:xfrm>
          <a:prstGeom prst="rect">
            <a:avLst/>
          </a:prstGeom>
          <a:noFill/>
        </p:spPr>
        <p:txBody>
          <a:bodyPr wrap="square">
            <a:spAutoFit/>
          </a:bodyPr>
          <a:lstStyle/>
          <a:p>
            <a:r>
              <a:rPr lang="ja-JP" altLang="en-US" sz="4000" b="1" dirty="0">
                <a:solidFill>
                  <a:schemeClr val="tx1">
                    <a:lumMod val="50000"/>
                    <a:lumOff val="50000"/>
                  </a:schemeClr>
                </a:solidFill>
                <a:latin typeface="メイリオ" panose="020B0604030504040204" pitchFamily="50" charset="-128"/>
                <a:ea typeface="メイリオ" panose="020B0604030504040204" pitchFamily="50" charset="-128"/>
              </a:rPr>
              <a:t>半減期</a:t>
            </a:r>
            <a:endParaRPr kumimoji="1" lang="en-US" altLang="ja-JP" sz="40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824666" y="1189937"/>
            <a:ext cx="94665" cy="530580"/>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3">
            <a:extLst>
              <a:ext uri="{FF2B5EF4-FFF2-40B4-BE49-F238E27FC236}">
                <a16:creationId xmlns:a16="http://schemas.microsoft.com/office/drawing/2014/main" id="{6156C5B2-C2A4-47E5-93F7-E6255EF4FAD8}"/>
              </a:ext>
            </a:extLst>
          </p:cNvPr>
          <p:cNvGraphicFramePr>
            <a:graphicFrameLocks noGrp="1"/>
          </p:cNvGraphicFramePr>
          <p:nvPr>
            <p:extLst>
              <p:ext uri="{D42A27DB-BD31-4B8C-83A1-F6EECF244321}">
                <p14:modId xmlns:p14="http://schemas.microsoft.com/office/powerpoint/2010/main" val="819913516"/>
              </p:ext>
            </p:extLst>
          </p:nvPr>
        </p:nvGraphicFramePr>
        <p:xfrm>
          <a:off x="355597" y="3228559"/>
          <a:ext cx="11600609" cy="1778730"/>
        </p:xfrm>
        <a:graphic>
          <a:graphicData uri="http://schemas.openxmlformats.org/drawingml/2006/table">
            <a:tbl>
              <a:tblPr firstRow="1" bandRow="1">
                <a:tableStyleId>{5C22544A-7EE6-4342-B048-85BDC9FD1C3A}</a:tableStyleId>
              </a:tblPr>
              <a:tblGrid>
                <a:gridCol w="1144879">
                  <a:extLst>
                    <a:ext uri="{9D8B030D-6E8A-4147-A177-3AD203B41FA5}">
                      <a16:colId xmlns:a16="http://schemas.microsoft.com/office/drawing/2014/main" val="1634429330"/>
                    </a:ext>
                  </a:extLst>
                </a:gridCol>
                <a:gridCol w="1045573">
                  <a:extLst>
                    <a:ext uri="{9D8B030D-6E8A-4147-A177-3AD203B41FA5}">
                      <a16:colId xmlns:a16="http://schemas.microsoft.com/office/drawing/2014/main" val="3726115999"/>
                    </a:ext>
                  </a:extLst>
                </a:gridCol>
                <a:gridCol w="1045573">
                  <a:extLst>
                    <a:ext uri="{9D8B030D-6E8A-4147-A177-3AD203B41FA5}">
                      <a16:colId xmlns:a16="http://schemas.microsoft.com/office/drawing/2014/main" val="3048573417"/>
                    </a:ext>
                  </a:extLst>
                </a:gridCol>
                <a:gridCol w="1045573">
                  <a:extLst>
                    <a:ext uri="{9D8B030D-6E8A-4147-A177-3AD203B41FA5}">
                      <a16:colId xmlns:a16="http://schemas.microsoft.com/office/drawing/2014/main" val="3010782129"/>
                    </a:ext>
                  </a:extLst>
                </a:gridCol>
                <a:gridCol w="1045573">
                  <a:extLst>
                    <a:ext uri="{9D8B030D-6E8A-4147-A177-3AD203B41FA5}">
                      <a16:colId xmlns:a16="http://schemas.microsoft.com/office/drawing/2014/main" val="335960424"/>
                    </a:ext>
                  </a:extLst>
                </a:gridCol>
                <a:gridCol w="1045573">
                  <a:extLst>
                    <a:ext uri="{9D8B030D-6E8A-4147-A177-3AD203B41FA5}">
                      <a16:colId xmlns:a16="http://schemas.microsoft.com/office/drawing/2014/main" val="351938480"/>
                    </a:ext>
                  </a:extLst>
                </a:gridCol>
                <a:gridCol w="1045573">
                  <a:extLst>
                    <a:ext uri="{9D8B030D-6E8A-4147-A177-3AD203B41FA5}">
                      <a16:colId xmlns:a16="http://schemas.microsoft.com/office/drawing/2014/main" val="2966431412"/>
                    </a:ext>
                  </a:extLst>
                </a:gridCol>
                <a:gridCol w="1045573">
                  <a:extLst>
                    <a:ext uri="{9D8B030D-6E8A-4147-A177-3AD203B41FA5}">
                      <a16:colId xmlns:a16="http://schemas.microsoft.com/office/drawing/2014/main" val="1543819157"/>
                    </a:ext>
                  </a:extLst>
                </a:gridCol>
                <a:gridCol w="1045573">
                  <a:extLst>
                    <a:ext uri="{9D8B030D-6E8A-4147-A177-3AD203B41FA5}">
                      <a16:colId xmlns:a16="http://schemas.microsoft.com/office/drawing/2014/main" val="680473742"/>
                    </a:ext>
                  </a:extLst>
                </a:gridCol>
                <a:gridCol w="1045573">
                  <a:extLst>
                    <a:ext uri="{9D8B030D-6E8A-4147-A177-3AD203B41FA5}">
                      <a16:colId xmlns:a16="http://schemas.microsoft.com/office/drawing/2014/main" val="863917282"/>
                    </a:ext>
                  </a:extLst>
                </a:gridCol>
                <a:gridCol w="1045573">
                  <a:extLst>
                    <a:ext uri="{9D8B030D-6E8A-4147-A177-3AD203B41FA5}">
                      <a16:colId xmlns:a16="http://schemas.microsoft.com/office/drawing/2014/main" val="3533076870"/>
                    </a:ext>
                  </a:extLst>
                </a:gridCol>
              </a:tblGrid>
              <a:tr h="592910">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2020</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2019</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2018</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2017</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2016</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2015</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2014</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2013</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2012</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2011</a:t>
                      </a:r>
                      <a:r>
                        <a:rPr kumimoji="1" lang="ja-JP" altLang="en-US" dirty="0">
                          <a:latin typeface="メイリオ" panose="020B0604030504040204" pitchFamily="50" charset="-128"/>
                          <a:ea typeface="メイリオ" panose="020B0604030504040204" pitchFamily="50" charset="-128"/>
                        </a:rPr>
                        <a:t>年</a:t>
                      </a:r>
                    </a:p>
                  </a:txBody>
                  <a:tcPr/>
                </a:tc>
                <a:extLst>
                  <a:ext uri="{0D108BD9-81ED-4DB2-BD59-A6C34878D82A}">
                    <a16:rowId xmlns:a16="http://schemas.microsoft.com/office/drawing/2014/main" val="3071848153"/>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文章問題</a:t>
                      </a: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143109766"/>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計算問題</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extLst>
                  <a:ext uri="{0D108BD9-81ED-4DB2-BD59-A6C34878D82A}">
                    <a16:rowId xmlns:a16="http://schemas.microsoft.com/office/drawing/2014/main" val="3917182116"/>
                  </a:ext>
                </a:extLst>
              </a:tr>
            </a:tbl>
          </a:graphicData>
        </a:graphic>
      </p:graphicFrame>
      <p:sp>
        <p:nvSpPr>
          <p:cNvPr id="8" name="テキスト ボックス 7">
            <a:extLst>
              <a:ext uri="{FF2B5EF4-FFF2-40B4-BE49-F238E27FC236}">
                <a16:creationId xmlns:a16="http://schemas.microsoft.com/office/drawing/2014/main" id="{B51EA6AB-70FC-4F7B-8842-45E2AB39D023}"/>
              </a:ext>
            </a:extLst>
          </p:cNvPr>
          <p:cNvSpPr txBox="1"/>
          <p:nvPr/>
        </p:nvSpPr>
        <p:spPr>
          <a:xfrm>
            <a:off x="8896081" y="5197108"/>
            <a:ext cx="3343564"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○：出題　◎誤答として出題</a:t>
            </a:r>
          </a:p>
        </p:txBody>
      </p:sp>
      <p:sp>
        <p:nvSpPr>
          <p:cNvPr id="9" name="タイトル 1">
            <a:extLst>
              <a:ext uri="{FF2B5EF4-FFF2-40B4-BE49-F238E27FC236}">
                <a16:creationId xmlns:a16="http://schemas.microsoft.com/office/drawing/2014/main" id="{C93D5CC5-3657-4C88-8C16-33DE7E20A572}"/>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2" name="L 字 11">
            <a:extLst>
              <a:ext uri="{FF2B5EF4-FFF2-40B4-BE49-F238E27FC236}">
                <a16:creationId xmlns:a16="http://schemas.microsoft.com/office/drawing/2014/main" id="{70FE6D9D-CEE2-43C8-B286-F328D0AC7B6F}"/>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641472E7-6EC7-4CB8-A13E-B7908116C622}"/>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68D630E8-2F30-4766-B17C-EDA14D8A2845}"/>
              </a:ext>
            </a:extLst>
          </p:cNvPr>
          <p:cNvSpPr/>
          <p:nvPr/>
        </p:nvSpPr>
        <p:spPr>
          <a:xfrm rot="13518342">
            <a:off x="10300890" y="269680"/>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4FBC0862-23BB-41BA-8525-59797A510B62}"/>
              </a:ext>
            </a:extLst>
          </p:cNvPr>
          <p:cNvSpPr/>
          <p:nvPr/>
        </p:nvSpPr>
        <p:spPr>
          <a:xfrm rot="13518342">
            <a:off x="10010271"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FBAAE46E-060E-4B47-B319-0BB88E2AFF69}"/>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875EA6F3-19A1-40E4-9079-11C3639BB6EA}"/>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1BFACA7F-5170-4FD7-A61E-5FA2CE8DED6D}"/>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F1B2C966-E016-4F92-B6D9-C62CCF9B1C9B}"/>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2F9BC60A-E2E2-405A-8F9B-15485E412B6F}"/>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BDF81203-B40A-4146-95C6-9E2106CCBD08}"/>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4B0370A7-CB3B-4C76-8EF4-A859D51F31E8}"/>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7467190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半減期</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5">
            <a:extLst>
              <a:ext uri="{FF2B5EF4-FFF2-40B4-BE49-F238E27FC236}">
                <a16:creationId xmlns:a16="http://schemas.microsoft.com/office/drawing/2014/main" id="{FFB2B3FB-9893-4DF3-93A0-188C653FB9E2}"/>
              </a:ext>
            </a:extLst>
          </p:cNvPr>
          <p:cNvSpPr txBox="1">
            <a:spLocks/>
          </p:cNvSpPr>
          <p:nvPr/>
        </p:nvSpPr>
        <p:spPr>
          <a:xfrm>
            <a:off x="639362" y="2375295"/>
            <a:ext cx="11552638" cy="477202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0" i="0" dirty="0">
                <a:solidFill>
                  <a:srgbClr val="333333"/>
                </a:solidFill>
                <a:effectLst/>
                <a:latin typeface="Hiragino Kaku Gothic ProN"/>
              </a:rPr>
              <a:t>反応物質の</a:t>
            </a:r>
            <a:r>
              <a:rPr lang="ja-JP" altLang="en-US" sz="4000" b="1" i="0" u="sng" dirty="0">
                <a:solidFill>
                  <a:srgbClr val="EAB200"/>
                </a:solidFill>
                <a:effectLst/>
                <a:latin typeface="Hiragino Kaku Gothic ProN"/>
              </a:rPr>
              <a:t>濃度が半分</a:t>
            </a:r>
            <a:r>
              <a:rPr lang="ja-JP" altLang="en-US" sz="4000" b="0" i="0" dirty="0">
                <a:solidFill>
                  <a:srgbClr val="333333"/>
                </a:solidFill>
                <a:effectLst/>
                <a:latin typeface="Hiragino Kaku Gothic ProN"/>
              </a:rPr>
              <a:t>になるのに</a:t>
            </a:r>
            <a:r>
              <a:rPr lang="ja-JP" altLang="en-US" sz="4000" b="1" i="0" u="sng" dirty="0">
                <a:solidFill>
                  <a:srgbClr val="EAB200"/>
                </a:solidFill>
                <a:effectLst/>
                <a:latin typeface="Hiragino Kaku Gothic ProN"/>
              </a:rPr>
              <a:t>要する時間</a:t>
            </a:r>
            <a:endParaRPr lang="en-US" altLang="ja-JP" sz="4000" b="1" i="0" u="sng" dirty="0">
              <a:solidFill>
                <a:srgbClr val="EAB200"/>
              </a:solidFill>
              <a:effectLst/>
              <a:latin typeface="Hiragino Kaku Gothic ProN"/>
            </a:endParaRPr>
          </a:p>
          <a:p>
            <a:pPr marL="0" indent="0" algn="l">
              <a:buNone/>
            </a:pPr>
            <a:endParaRPr lang="en-US" altLang="ja-JP" sz="4000" b="0" i="0" u="sng" dirty="0">
              <a:solidFill>
                <a:srgbClr val="EAB200"/>
              </a:solidFill>
              <a:effectLst/>
              <a:latin typeface="Hiragino Kaku Gothic ProN"/>
            </a:endParaRPr>
          </a:p>
          <a:p>
            <a:pPr marL="0" indent="0" algn="l">
              <a:buNone/>
            </a:pPr>
            <a:endParaRPr lang="en-US" altLang="ja-JP" sz="4000" b="0" i="0" u="sng" dirty="0">
              <a:solidFill>
                <a:srgbClr val="EAB200"/>
              </a:solidFill>
              <a:effectLst/>
              <a:latin typeface="Hiragino Kaku Gothic ProN"/>
            </a:endParaRPr>
          </a:p>
          <a:p>
            <a:pPr marL="0" indent="0" algn="l">
              <a:buNone/>
            </a:pPr>
            <a:endParaRPr lang="ja-JP" altLang="en-US" sz="4000" b="0" i="0" u="sng" dirty="0">
              <a:solidFill>
                <a:srgbClr val="EAB200"/>
              </a:solidFill>
              <a:effectLst/>
              <a:latin typeface="Hiragino Kaku Gothic ProN"/>
            </a:endParaRPr>
          </a:p>
          <a:p>
            <a:pPr marL="0" indent="0" algn="l">
              <a:buNone/>
            </a:pPr>
            <a:endParaRPr lang="en-US" altLang="ja-JP" sz="4000" b="1" i="0" u="sng" dirty="0">
              <a:effectLst/>
              <a:latin typeface="Hiragino Kaku Gothic ProN"/>
            </a:endParaRPr>
          </a:p>
          <a:p>
            <a:pPr marL="0" indent="0" algn="l">
              <a:buNone/>
            </a:pPr>
            <a:endParaRPr lang="en-US" altLang="ja-JP" sz="4000" b="1" i="0" u="sng" dirty="0">
              <a:solidFill>
                <a:srgbClr val="EAB200"/>
              </a:solidFill>
              <a:effectLst/>
              <a:latin typeface="Hiragino Kaku Gothic ProN"/>
            </a:endParaRPr>
          </a:p>
          <a:p>
            <a:pPr marL="0" indent="0" algn="l">
              <a:buNone/>
            </a:pPr>
            <a:r>
              <a:rPr lang="ja-JP" altLang="en-US" sz="4000" b="1" i="0" u="sng" dirty="0">
                <a:solidFill>
                  <a:srgbClr val="EAB200"/>
                </a:solidFill>
                <a:effectLst/>
                <a:latin typeface="Hiragino Kaku Gothic ProN"/>
              </a:rPr>
              <a:t>一次反応</a:t>
            </a:r>
            <a:r>
              <a:rPr lang="ja-JP" altLang="en-US" sz="4000" b="0" i="0" dirty="0">
                <a:solidFill>
                  <a:srgbClr val="333333"/>
                </a:solidFill>
                <a:effectLst/>
                <a:latin typeface="Hiragino Kaku Gothic ProN"/>
              </a:rPr>
              <a:t>の半減期は</a:t>
            </a:r>
            <a:r>
              <a:rPr lang="ja-JP" altLang="en-US" sz="4000" b="1" i="0" u="sng" dirty="0">
                <a:solidFill>
                  <a:srgbClr val="EAB200"/>
                </a:solidFill>
                <a:effectLst/>
                <a:latin typeface="Hiragino Kaku Gothic ProN"/>
              </a:rPr>
              <a:t>初濃度に無関係</a:t>
            </a:r>
            <a:endParaRPr lang="ja-JP" altLang="en-US" sz="4000" b="0" i="0" u="sng" dirty="0">
              <a:solidFill>
                <a:srgbClr val="EAB200"/>
              </a:solidFill>
              <a:effectLst/>
              <a:latin typeface="Hiragino Kaku Gothic ProN"/>
            </a:endParaRPr>
          </a:p>
          <a:p>
            <a:pPr marL="0" indent="0" algn="l">
              <a:buNone/>
            </a:pPr>
            <a:br>
              <a:rPr lang="en-US" altLang="ja-JP" sz="3600" i="0" dirty="0">
                <a:solidFill>
                  <a:srgbClr val="333333"/>
                </a:solidFill>
                <a:effectLst/>
              </a:rPr>
            </a:br>
            <a:endParaRPr lang="ja-JP" altLang="en-US" sz="3600" i="0" dirty="0">
              <a:solidFill>
                <a:srgbClr val="333333"/>
              </a:solidFill>
              <a:effectLst/>
            </a:endParaRPr>
          </a:p>
        </p:txBody>
      </p:sp>
      <p:sp>
        <p:nvSpPr>
          <p:cNvPr id="11" name="楕円 10">
            <a:extLst>
              <a:ext uri="{FF2B5EF4-FFF2-40B4-BE49-F238E27FC236}">
                <a16:creationId xmlns:a16="http://schemas.microsoft.com/office/drawing/2014/main" id="{888F6CBE-401B-451C-A383-04229F56DBDA}"/>
              </a:ext>
            </a:extLst>
          </p:cNvPr>
          <p:cNvSpPr/>
          <p:nvPr/>
        </p:nvSpPr>
        <p:spPr>
          <a:xfrm>
            <a:off x="776506" y="4139919"/>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楕円 11">
            <a:extLst>
              <a:ext uri="{FF2B5EF4-FFF2-40B4-BE49-F238E27FC236}">
                <a16:creationId xmlns:a16="http://schemas.microsoft.com/office/drawing/2014/main" id="{5B0D086F-701E-45CE-BFBB-F7CB1AEDA6C1}"/>
              </a:ext>
            </a:extLst>
          </p:cNvPr>
          <p:cNvSpPr/>
          <p:nvPr/>
        </p:nvSpPr>
        <p:spPr>
          <a:xfrm>
            <a:off x="776506" y="3877546"/>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a:extLst>
              <a:ext uri="{FF2B5EF4-FFF2-40B4-BE49-F238E27FC236}">
                <a16:creationId xmlns:a16="http://schemas.microsoft.com/office/drawing/2014/main" id="{57083F4C-627C-4BA8-9887-336F20B25588}"/>
              </a:ext>
            </a:extLst>
          </p:cNvPr>
          <p:cNvSpPr/>
          <p:nvPr/>
        </p:nvSpPr>
        <p:spPr>
          <a:xfrm>
            <a:off x="776506" y="3615173"/>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楕円 13">
            <a:extLst>
              <a:ext uri="{FF2B5EF4-FFF2-40B4-BE49-F238E27FC236}">
                <a16:creationId xmlns:a16="http://schemas.microsoft.com/office/drawing/2014/main" id="{9C051723-E5E1-4912-B103-91D08FAC876A}"/>
              </a:ext>
            </a:extLst>
          </p:cNvPr>
          <p:cNvSpPr/>
          <p:nvPr/>
        </p:nvSpPr>
        <p:spPr>
          <a:xfrm>
            <a:off x="776506" y="3352800"/>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a:extLst>
              <a:ext uri="{FF2B5EF4-FFF2-40B4-BE49-F238E27FC236}">
                <a16:creationId xmlns:a16="http://schemas.microsoft.com/office/drawing/2014/main" id="{AA319CC2-6DD5-4EDE-A3C4-ABB69C398A50}"/>
              </a:ext>
            </a:extLst>
          </p:cNvPr>
          <p:cNvSpPr/>
          <p:nvPr/>
        </p:nvSpPr>
        <p:spPr>
          <a:xfrm>
            <a:off x="1062256" y="4139919"/>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a:extLst>
              <a:ext uri="{FF2B5EF4-FFF2-40B4-BE49-F238E27FC236}">
                <a16:creationId xmlns:a16="http://schemas.microsoft.com/office/drawing/2014/main" id="{E8F6EB29-1170-4840-ACC2-5412E04A9B04}"/>
              </a:ext>
            </a:extLst>
          </p:cNvPr>
          <p:cNvSpPr/>
          <p:nvPr/>
        </p:nvSpPr>
        <p:spPr>
          <a:xfrm>
            <a:off x="1062256" y="3877546"/>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17">
            <a:extLst>
              <a:ext uri="{FF2B5EF4-FFF2-40B4-BE49-F238E27FC236}">
                <a16:creationId xmlns:a16="http://schemas.microsoft.com/office/drawing/2014/main" id="{2C51707C-ED1B-4241-9BCE-75A77B6CF35D}"/>
              </a:ext>
            </a:extLst>
          </p:cNvPr>
          <p:cNvSpPr/>
          <p:nvPr/>
        </p:nvSpPr>
        <p:spPr>
          <a:xfrm>
            <a:off x="1062256" y="3615173"/>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楕円 18">
            <a:extLst>
              <a:ext uri="{FF2B5EF4-FFF2-40B4-BE49-F238E27FC236}">
                <a16:creationId xmlns:a16="http://schemas.microsoft.com/office/drawing/2014/main" id="{BB0F2D13-8E0C-4321-9B08-609751F0C29F}"/>
              </a:ext>
            </a:extLst>
          </p:cNvPr>
          <p:cNvSpPr/>
          <p:nvPr/>
        </p:nvSpPr>
        <p:spPr>
          <a:xfrm>
            <a:off x="1062256" y="3352800"/>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楕円 19">
            <a:extLst>
              <a:ext uri="{FF2B5EF4-FFF2-40B4-BE49-F238E27FC236}">
                <a16:creationId xmlns:a16="http://schemas.microsoft.com/office/drawing/2014/main" id="{B458A0BD-D4B6-48B0-8C84-BFDC8F4B62B6}"/>
              </a:ext>
            </a:extLst>
          </p:cNvPr>
          <p:cNvSpPr/>
          <p:nvPr/>
        </p:nvSpPr>
        <p:spPr>
          <a:xfrm>
            <a:off x="1348006" y="4139919"/>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楕円 20">
            <a:extLst>
              <a:ext uri="{FF2B5EF4-FFF2-40B4-BE49-F238E27FC236}">
                <a16:creationId xmlns:a16="http://schemas.microsoft.com/office/drawing/2014/main" id="{407384E0-929A-44D1-BAB6-09E1A55A95E3}"/>
              </a:ext>
            </a:extLst>
          </p:cNvPr>
          <p:cNvSpPr/>
          <p:nvPr/>
        </p:nvSpPr>
        <p:spPr>
          <a:xfrm>
            <a:off x="1348006" y="3877546"/>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楕円 21">
            <a:extLst>
              <a:ext uri="{FF2B5EF4-FFF2-40B4-BE49-F238E27FC236}">
                <a16:creationId xmlns:a16="http://schemas.microsoft.com/office/drawing/2014/main" id="{3F918C2F-6F71-4730-BCFF-708CC5092665}"/>
              </a:ext>
            </a:extLst>
          </p:cNvPr>
          <p:cNvSpPr/>
          <p:nvPr/>
        </p:nvSpPr>
        <p:spPr>
          <a:xfrm>
            <a:off x="1348006" y="3615173"/>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楕円 22">
            <a:extLst>
              <a:ext uri="{FF2B5EF4-FFF2-40B4-BE49-F238E27FC236}">
                <a16:creationId xmlns:a16="http://schemas.microsoft.com/office/drawing/2014/main" id="{C29F629C-F692-4F6F-ADB0-7B01E77846F0}"/>
              </a:ext>
            </a:extLst>
          </p:cNvPr>
          <p:cNvSpPr/>
          <p:nvPr/>
        </p:nvSpPr>
        <p:spPr>
          <a:xfrm>
            <a:off x="1348006" y="3352800"/>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a:extLst>
              <a:ext uri="{FF2B5EF4-FFF2-40B4-BE49-F238E27FC236}">
                <a16:creationId xmlns:a16="http://schemas.microsoft.com/office/drawing/2014/main" id="{D64F7AF6-3C89-4446-85BF-DABC9EA3C1CA}"/>
              </a:ext>
            </a:extLst>
          </p:cNvPr>
          <p:cNvSpPr/>
          <p:nvPr/>
        </p:nvSpPr>
        <p:spPr>
          <a:xfrm>
            <a:off x="1633756" y="4139919"/>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a:extLst>
              <a:ext uri="{FF2B5EF4-FFF2-40B4-BE49-F238E27FC236}">
                <a16:creationId xmlns:a16="http://schemas.microsoft.com/office/drawing/2014/main" id="{420A1B08-ABB6-478E-9B97-4FEC535C5C5B}"/>
              </a:ext>
            </a:extLst>
          </p:cNvPr>
          <p:cNvSpPr/>
          <p:nvPr/>
        </p:nvSpPr>
        <p:spPr>
          <a:xfrm>
            <a:off x="1633756" y="3877546"/>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a:extLst>
              <a:ext uri="{FF2B5EF4-FFF2-40B4-BE49-F238E27FC236}">
                <a16:creationId xmlns:a16="http://schemas.microsoft.com/office/drawing/2014/main" id="{1D569345-DDB9-43F7-AD93-B2838C2D088D}"/>
              </a:ext>
            </a:extLst>
          </p:cNvPr>
          <p:cNvSpPr/>
          <p:nvPr/>
        </p:nvSpPr>
        <p:spPr>
          <a:xfrm>
            <a:off x="1633756" y="3615173"/>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a:extLst>
              <a:ext uri="{FF2B5EF4-FFF2-40B4-BE49-F238E27FC236}">
                <a16:creationId xmlns:a16="http://schemas.microsoft.com/office/drawing/2014/main" id="{1BF17B2E-C673-478E-81A1-7FF07D3AD782}"/>
              </a:ext>
            </a:extLst>
          </p:cNvPr>
          <p:cNvSpPr/>
          <p:nvPr/>
        </p:nvSpPr>
        <p:spPr>
          <a:xfrm>
            <a:off x="1633756" y="3352800"/>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70165721-A7FD-4136-A868-BCAC63B42FF1}"/>
              </a:ext>
            </a:extLst>
          </p:cNvPr>
          <p:cNvSpPr/>
          <p:nvPr/>
        </p:nvSpPr>
        <p:spPr>
          <a:xfrm>
            <a:off x="4176034" y="4139919"/>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楕円 28">
            <a:extLst>
              <a:ext uri="{FF2B5EF4-FFF2-40B4-BE49-F238E27FC236}">
                <a16:creationId xmlns:a16="http://schemas.microsoft.com/office/drawing/2014/main" id="{5C525A8F-5FB7-4541-9114-118390BC73D2}"/>
              </a:ext>
            </a:extLst>
          </p:cNvPr>
          <p:cNvSpPr/>
          <p:nvPr/>
        </p:nvSpPr>
        <p:spPr>
          <a:xfrm>
            <a:off x="4176034" y="3877546"/>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楕円 29">
            <a:extLst>
              <a:ext uri="{FF2B5EF4-FFF2-40B4-BE49-F238E27FC236}">
                <a16:creationId xmlns:a16="http://schemas.microsoft.com/office/drawing/2014/main" id="{D4BF211A-2BF2-4ECA-9506-67F6AE718BF4}"/>
              </a:ext>
            </a:extLst>
          </p:cNvPr>
          <p:cNvSpPr/>
          <p:nvPr/>
        </p:nvSpPr>
        <p:spPr>
          <a:xfrm>
            <a:off x="4176034" y="3615173"/>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2C89CF25-9555-42F3-BE08-9483048F8585}"/>
              </a:ext>
            </a:extLst>
          </p:cNvPr>
          <p:cNvSpPr/>
          <p:nvPr/>
        </p:nvSpPr>
        <p:spPr>
          <a:xfrm>
            <a:off x="4176034" y="3352800"/>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4C0A2816-3014-4B6D-A881-13DC43281F98}"/>
              </a:ext>
            </a:extLst>
          </p:cNvPr>
          <p:cNvSpPr/>
          <p:nvPr/>
        </p:nvSpPr>
        <p:spPr>
          <a:xfrm>
            <a:off x="4461784" y="4139919"/>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6612342D-0D67-4B3D-9555-8D5D8BD0C87A}"/>
              </a:ext>
            </a:extLst>
          </p:cNvPr>
          <p:cNvSpPr/>
          <p:nvPr/>
        </p:nvSpPr>
        <p:spPr>
          <a:xfrm>
            <a:off x="4461784" y="3877546"/>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a:extLst>
              <a:ext uri="{FF2B5EF4-FFF2-40B4-BE49-F238E27FC236}">
                <a16:creationId xmlns:a16="http://schemas.microsoft.com/office/drawing/2014/main" id="{CD817D45-F6F9-4095-AFE6-4D9C96A9BE4F}"/>
              </a:ext>
            </a:extLst>
          </p:cNvPr>
          <p:cNvSpPr/>
          <p:nvPr/>
        </p:nvSpPr>
        <p:spPr>
          <a:xfrm>
            <a:off x="4461784" y="3615173"/>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楕円 34">
            <a:extLst>
              <a:ext uri="{FF2B5EF4-FFF2-40B4-BE49-F238E27FC236}">
                <a16:creationId xmlns:a16="http://schemas.microsoft.com/office/drawing/2014/main" id="{FBA70667-CD61-4AD1-BB46-FBF969BB2104}"/>
              </a:ext>
            </a:extLst>
          </p:cNvPr>
          <p:cNvSpPr/>
          <p:nvPr/>
        </p:nvSpPr>
        <p:spPr>
          <a:xfrm>
            <a:off x="4461784" y="3352800"/>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矢印: 右 6">
            <a:extLst>
              <a:ext uri="{FF2B5EF4-FFF2-40B4-BE49-F238E27FC236}">
                <a16:creationId xmlns:a16="http://schemas.microsoft.com/office/drawing/2014/main" id="{5BF5EEC2-FD4E-4B57-BABF-3E67E66373D7}"/>
              </a:ext>
            </a:extLst>
          </p:cNvPr>
          <p:cNvSpPr/>
          <p:nvPr/>
        </p:nvSpPr>
        <p:spPr>
          <a:xfrm>
            <a:off x="2160591" y="3323150"/>
            <a:ext cx="1669148" cy="1108792"/>
          </a:xfrm>
          <a:prstGeom prst="rightArrow">
            <a:avLst/>
          </a:prstGeom>
          <a:solidFill>
            <a:srgbClr val="788EB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半減期</a:t>
            </a:r>
          </a:p>
        </p:txBody>
      </p:sp>
      <p:sp>
        <p:nvSpPr>
          <p:cNvPr id="79" name="楕円 78">
            <a:extLst>
              <a:ext uri="{FF2B5EF4-FFF2-40B4-BE49-F238E27FC236}">
                <a16:creationId xmlns:a16="http://schemas.microsoft.com/office/drawing/2014/main" id="{3B9D81B3-2067-43BC-AC32-B11E94844675}"/>
              </a:ext>
            </a:extLst>
          </p:cNvPr>
          <p:cNvSpPr/>
          <p:nvPr/>
        </p:nvSpPr>
        <p:spPr>
          <a:xfrm>
            <a:off x="7048727" y="3907196"/>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楕円 79">
            <a:extLst>
              <a:ext uri="{FF2B5EF4-FFF2-40B4-BE49-F238E27FC236}">
                <a16:creationId xmlns:a16="http://schemas.microsoft.com/office/drawing/2014/main" id="{50D71565-76CB-459A-8795-CF533A8FEC41}"/>
              </a:ext>
            </a:extLst>
          </p:cNvPr>
          <p:cNvSpPr/>
          <p:nvPr/>
        </p:nvSpPr>
        <p:spPr>
          <a:xfrm>
            <a:off x="7048727" y="3644823"/>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楕円 82">
            <a:extLst>
              <a:ext uri="{FF2B5EF4-FFF2-40B4-BE49-F238E27FC236}">
                <a16:creationId xmlns:a16="http://schemas.microsoft.com/office/drawing/2014/main" id="{85856746-37A7-47D6-8EE0-B3825FBAE89A}"/>
              </a:ext>
            </a:extLst>
          </p:cNvPr>
          <p:cNvSpPr/>
          <p:nvPr/>
        </p:nvSpPr>
        <p:spPr>
          <a:xfrm>
            <a:off x="7334477" y="3907196"/>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楕円 83">
            <a:extLst>
              <a:ext uri="{FF2B5EF4-FFF2-40B4-BE49-F238E27FC236}">
                <a16:creationId xmlns:a16="http://schemas.microsoft.com/office/drawing/2014/main" id="{2F811E78-7294-42FD-8F5A-DC97CAAC1E38}"/>
              </a:ext>
            </a:extLst>
          </p:cNvPr>
          <p:cNvSpPr/>
          <p:nvPr/>
        </p:nvSpPr>
        <p:spPr>
          <a:xfrm>
            <a:off x="7334477" y="3644823"/>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矢印: 右 85">
            <a:extLst>
              <a:ext uri="{FF2B5EF4-FFF2-40B4-BE49-F238E27FC236}">
                <a16:creationId xmlns:a16="http://schemas.microsoft.com/office/drawing/2014/main" id="{A00506D9-3AEE-4851-BB33-AC5A95E63C33}"/>
              </a:ext>
            </a:extLst>
          </p:cNvPr>
          <p:cNvSpPr/>
          <p:nvPr/>
        </p:nvSpPr>
        <p:spPr>
          <a:xfrm>
            <a:off x="5033284" y="3352800"/>
            <a:ext cx="1669148" cy="1108792"/>
          </a:xfrm>
          <a:prstGeom prst="rightArrow">
            <a:avLst/>
          </a:prstGeom>
          <a:solidFill>
            <a:srgbClr val="788EB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半減期</a:t>
            </a:r>
          </a:p>
        </p:txBody>
      </p:sp>
      <p:sp>
        <p:nvSpPr>
          <p:cNvPr id="88" name="楕円 87">
            <a:extLst>
              <a:ext uri="{FF2B5EF4-FFF2-40B4-BE49-F238E27FC236}">
                <a16:creationId xmlns:a16="http://schemas.microsoft.com/office/drawing/2014/main" id="{77DBFBFB-F755-4BFC-A435-FBB33420B329}"/>
              </a:ext>
            </a:extLst>
          </p:cNvPr>
          <p:cNvSpPr/>
          <p:nvPr/>
        </p:nvSpPr>
        <p:spPr>
          <a:xfrm>
            <a:off x="9921420" y="3936846"/>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楕円 92">
            <a:extLst>
              <a:ext uri="{FF2B5EF4-FFF2-40B4-BE49-F238E27FC236}">
                <a16:creationId xmlns:a16="http://schemas.microsoft.com/office/drawing/2014/main" id="{57F6789B-8F28-4E69-9863-00233752DF04}"/>
              </a:ext>
            </a:extLst>
          </p:cNvPr>
          <p:cNvSpPr/>
          <p:nvPr/>
        </p:nvSpPr>
        <p:spPr>
          <a:xfrm>
            <a:off x="10207170" y="3674473"/>
            <a:ext cx="180540" cy="180540"/>
          </a:xfrm>
          <a:prstGeom prst="ellipse">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矢印: 右 94">
            <a:extLst>
              <a:ext uri="{FF2B5EF4-FFF2-40B4-BE49-F238E27FC236}">
                <a16:creationId xmlns:a16="http://schemas.microsoft.com/office/drawing/2014/main" id="{7B99FF65-70FA-4F6D-9D72-456340EFF946}"/>
              </a:ext>
            </a:extLst>
          </p:cNvPr>
          <p:cNvSpPr/>
          <p:nvPr/>
        </p:nvSpPr>
        <p:spPr>
          <a:xfrm>
            <a:off x="7905977" y="3382450"/>
            <a:ext cx="1669148" cy="1108792"/>
          </a:xfrm>
          <a:prstGeom prst="rightArrow">
            <a:avLst/>
          </a:prstGeom>
          <a:solidFill>
            <a:srgbClr val="788EB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半減期</a:t>
            </a:r>
          </a:p>
        </p:txBody>
      </p:sp>
      <mc:AlternateContent xmlns:mc="http://schemas.openxmlformats.org/markup-compatibility/2006" xmlns:a14="http://schemas.microsoft.com/office/drawing/2010/main">
        <mc:Choice Requires="a14">
          <p:sp>
            <p:nvSpPr>
              <p:cNvPr id="96" name="正方形/長方形 95">
                <a:extLst>
                  <a:ext uri="{FF2B5EF4-FFF2-40B4-BE49-F238E27FC236}">
                    <a16:creationId xmlns:a16="http://schemas.microsoft.com/office/drawing/2014/main" id="{E4BCAD57-3FB1-41A4-9868-AA8ED0F3520C}"/>
                  </a:ext>
                </a:extLst>
              </p:cNvPr>
              <p:cNvSpPr/>
              <p:nvPr/>
            </p:nvSpPr>
            <p:spPr>
              <a:xfrm>
                <a:off x="3691078" y="4424070"/>
                <a:ext cx="1343025" cy="6941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kumimoji="1" lang="en-US" altLang="ja-JP" i="1" smtClean="0">
                              <a:solidFill>
                                <a:schemeClr val="tx1"/>
                              </a:solidFill>
                              <a:latin typeface="Cambria Math" panose="02040503050406030204" pitchFamily="18" charset="0"/>
                            </a:rPr>
                          </m:ctrlPr>
                        </m:fPr>
                        <m:num>
                          <m:r>
                            <a:rPr lang="ja-JP" altLang="en-US" i="1">
                              <a:solidFill>
                                <a:schemeClr val="tx1"/>
                              </a:solidFill>
                              <a:latin typeface="Cambria Math" panose="02040503050406030204" pitchFamily="18" charset="0"/>
                            </a:rPr>
                            <m:t>１</m:t>
                          </m:r>
                        </m:num>
                        <m:den>
                          <m:r>
                            <a:rPr lang="ja-JP" altLang="en-US" i="1">
                              <a:solidFill>
                                <a:schemeClr val="tx1"/>
                              </a:solidFill>
                              <a:latin typeface="Cambria Math" panose="02040503050406030204" pitchFamily="18" charset="0"/>
                            </a:rPr>
                            <m:t>２</m:t>
                          </m:r>
                        </m:den>
                      </m:f>
                    </m:oMath>
                  </m:oMathPara>
                </a14:m>
                <a:endParaRPr kumimoji="1" lang="ja-JP" altLang="en-US" dirty="0"/>
              </a:p>
            </p:txBody>
          </p:sp>
        </mc:Choice>
        <mc:Fallback xmlns="">
          <p:sp>
            <p:nvSpPr>
              <p:cNvPr id="96" name="正方形/長方形 95">
                <a:extLst>
                  <a:ext uri="{FF2B5EF4-FFF2-40B4-BE49-F238E27FC236}">
                    <a16:creationId xmlns:a16="http://schemas.microsoft.com/office/drawing/2014/main" id="{E4BCAD57-3FB1-41A4-9868-AA8ED0F3520C}"/>
                  </a:ext>
                </a:extLst>
              </p:cNvPr>
              <p:cNvSpPr>
                <a:spLocks noRot="1" noChangeAspect="1" noMove="1" noResize="1" noEditPoints="1" noAdjustHandles="1" noChangeArrowheads="1" noChangeShapeType="1" noTextEdit="1"/>
              </p:cNvSpPr>
              <p:nvPr/>
            </p:nvSpPr>
            <p:spPr>
              <a:xfrm>
                <a:off x="3691078" y="4424070"/>
                <a:ext cx="1343025" cy="694135"/>
              </a:xfrm>
              <a:prstGeom prst="rect">
                <a:avLst/>
              </a:prstGeom>
              <a:blipFill>
                <a:blip r:embed="rId3"/>
                <a:stretch>
                  <a:fillRect/>
                </a:stretch>
              </a:blipFill>
              <a:ln>
                <a:no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7" name="正方形/長方形 96">
                <a:extLst>
                  <a:ext uri="{FF2B5EF4-FFF2-40B4-BE49-F238E27FC236}">
                    <a16:creationId xmlns:a16="http://schemas.microsoft.com/office/drawing/2014/main" id="{2FC0059B-7399-4CAE-8A0C-A1248C45FC7C}"/>
                  </a:ext>
                </a:extLst>
              </p:cNvPr>
              <p:cNvSpPr/>
              <p:nvPr/>
            </p:nvSpPr>
            <p:spPr>
              <a:xfrm>
                <a:off x="6370873" y="4374150"/>
                <a:ext cx="2354711" cy="6941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 xmlns:m="http://schemas.openxmlformats.org/officeDocument/2006/math">
                    <m:f>
                      <m:fPr>
                        <m:ctrlPr>
                          <a:rPr kumimoji="1" lang="en-US" altLang="ja-JP" i="1" smtClean="0">
                            <a:solidFill>
                              <a:schemeClr val="tx1"/>
                            </a:solidFill>
                            <a:latin typeface="Cambria Math" panose="02040503050406030204" pitchFamily="18" charset="0"/>
                          </a:rPr>
                        </m:ctrlPr>
                      </m:fPr>
                      <m:num>
                        <m:r>
                          <a:rPr lang="ja-JP" altLang="en-US" i="1">
                            <a:solidFill>
                              <a:schemeClr val="tx1"/>
                            </a:solidFill>
                            <a:latin typeface="Cambria Math" panose="02040503050406030204" pitchFamily="18" charset="0"/>
                          </a:rPr>
                          <m:t>１</m:t>
                        </m:r>
                      </m:num>
                      <m:den>
                        <m:r>
                          <a:rPr lang="ja-JP" altLang="en-US" i="1">
                            <a:solidFill>
                              <a:schemeClr val="tx1"/>
                            </a:solidFill>
                            <a:latin typeface="Cambria Math" panose="02040503050406030204" pitchFamily="18" charset="0"/>
                          </a:rPr>
                          <m:t>４</m:t>
                        </m:r>
                      </m:den>
                    </m:f>
                  </m:oMath>
                </a14:m>
                <a:r>
                  <a:rPr kumimoji="1" lang="ja-JP" altLang="en-US" dirty="0">
                    <a:solidFill>
                      <a:schemeClr val="tx1"/>
                    </a:solidFill>
                  </a:rPr>
                  <a:t>（</a:t>
                </a:r>
                <a:r>
                  <a:rPr lang="en-US" altLang="ja-JP" dirty="0">
                    <a:solidFill>
                      <a:schemeClr val="tx1"/>
                    </a:solidFill>
                  </a:rPr>
                  <a:t> </a:t>
                </a:r>
                <a14:m>
                  <m:oMath xmlns:m="http://schemas.openxmlformats.org/officeDocument/2006/math">
                    <m:f>
                      <m:fPr>
                        <m:ctrlPr>
                          <a:rPr lang="en-US" altLang="ja-JP" i="1">
                            <a:solidFill>
                              <a:schemeClr val="tx1"/>
                            </a:solidFill>
                            <a:latin typeface="Cambria Math" panose="02040503050406030204" pitchFamily="18" charset="0"/>
                          </a:rPr>
                        </m:ctrlPr>
                      </m:fPr>
                      <m:num>
                        <m:r>
                          <a:rPr lang="ja-JP" altLang="en-US" i="1">
                            <a:solidFill>
                              <a:schemeClr val="tx1"/>
                            </a:solidFill>
                            <a:latin typeface="Cambria Math" panose="02040503050406030204" pitchFamily="18" charset="0"/>
                          </a:rPr>
                          <m:t>１</m:t>
                        </m:r>
                      </m:num>
                      <m:den>
                        <m:r>
                          <a:rPr lang="ja-JP" altLang="en-US" i="1">
                            <a:solidFill>
                              <a:schemeClr val="tx1"/>
                            </a:solidFill>
                            <a:latin typeface="Cambria Math" panose="02040503050406030204" pitchFamily="18" charset="0"/>
                          </a:rPr>
                          <m:t>２</m:t>
                        </m:r>
                      </m:den>
                    </m:f>
                    <m:r>
                      <a:rPr lang="ja-JP" altLang="en-US" i="1">
                        <a:solidFill>
                          <a:schemeClr val="tx1"/>
                        </a:solidFill>
                        <a:latin typeface="Cambria Math" panose="02040503050406030204" pitchFamily="18" charset="0"/>
                      </a:rPr>
                      <m:t> </m:t>
                    </m:r>
                  </m:oMath>
                </a14:m>
                <a:r>
                  <a:rPr kumimoji="1" lang="en-US" altLang="ja-JP" dirty="0">
                    <a:solidFill>
                      <a:schemeClr val="tx1"/>
                    </a:solidFill>
                  </a:rPr>
                  <a:t>×</a:t>
                </a:r>
                <a:r>
                  <a:rPr lang="en-US" altLang="ja-JP" dirty="0">
                    <a:solidFill>
                      <a:schemeClr val="tx1"/>
                    </a:solidFill>
                  </a:rPr>
                  <a:t> </a:t>
                </a:r>
                <a14:m>
                  <m:oMath xmlns:m="http://schemas.openxmlformats.org/officeDocument/2006/math">
                    <m:f>
                      <m:fPr>
                        <m:ctrlPr>
                          <a:rPr lang="en-US" altLang="ja-JP" i="1">
                            <a:solidFill>
                              <a:schemeClr val="tx1"/>
                            </a:solidFill>
                            <a:latin typeface="Cambria Math" panose="02040503050406030204" pitchFamily="18" charset="0"/>
                          </a:rPr>
                        </m:ctrlPr>
                      </m:fPr>
                      <m:num>
                        <m:r>
                          <a:rPr lang="ja-JP" altLang="en-US" i="1">
                            <a:solidFill>
                              <a:schemeClr val="tx1"/>
                            </a:solidFill>
                            <a:latin typeface="Cambria Math" panose="02040503050406030204" pitchFamily="18" charset="0"/>
                          </a:rPr>
                          <m:t>１</m:t>
                        </m:r>
                      </m:num>
                      <m:den>
                        <m:r>
                          <a:rPr lang="ja-JP" altLang="en-US" i="1">
                            <a:solidFill>
                              <a:schemeClr val="tx1"/>
                            </a:solidFill>
                            <a:latin typeface="Cambria Math" panose="02040503050406030204" pitchFamily="18" charset="0"/>
                          </a:rPr>
                          <m:t>２</m:t>
                        </m:r>
                      </m:den>
                    </m:f>
                    <m:r>
                      <a:rPr lang="ja-JP" altLang="en-US" i="1">
                        <a:solidFill>
                          <a:schemeClr val="tx1"/>
                        </a:solidFill>
                        <a:latin typeface="Cambria Math" panose="02040503050406030204" pitchFamily="18" charset="0"/>
                      </a:rPr>
                      <m:t> </m:t>
                    </m:r>
                  </m:oMath>
                </a14:m>
                <a:r>
                  <a:rPr kumimoji="1" lang="ja-JP" altLang="en-US" dirty="0">
                    <a:solidFill>
                      <a:schemeClr val="tx1"/>
                    </a:solidFill>
                  </a:rPr>
                  <a:t>）</a:t>
                </a:r>
                <a:endParaRPr kumimoji="1" lang="ja-JP" altLang="en-US" dirty="0"/>
              </a:p>
            </p:txBody>
          </p:sp>
        </mc:Choice>
        <mc:Fallback xmlns="">
          <p:sp>
            <p:nvSpPr>
              <p:cNvPr id="97" name="正方形/長方形 96">
                <a:extLst>
                  <a:ext uri="{FF2B5EF4-FFF2-40B4-BE49-F238E27FC236}">
                    <a16:creationId xmlns:a16="http://schemas.microsoft.com/office/drawing/2014/main" id="{2FC0059B-7399-4CAE-8A0C-A1248C45FC7C}"/>
                  </a:ext>
                </a:extLst>
              </p:cNvPr>
              <p:cNvSpPr>
                <a:spLocks noRot="1" noChangeAspect="1" noMove="1" noResize="1" noEditPoints="1" noAdjustHandles="1" noChangeArrowheads="1" noChangeShapeType="1" noTextEdit="1"/>
              </p:cNvSpPr>
              <p:nvPr/>
            </p:nvSpPr>
            <p:spPr>
              <a:xfrm>
                <a:off x="6370873" y="4374150"/>
                <a:ext cx="2354711" cy="694135"/>
              </a:xfrm>
              <a:prstGeom prst="rect">
                <a:avLst/>
              </a:prstGeom>
              <a:blipFill>
                <a:blip r:embed="rId4"/>
                <a:stretch>
                  <a:fillRect/>
                </a:stretch>
              </a:blipFill>
              <a:ln>
                <a:no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8" name="正方形/長方形 97">
                <a:extLst>
                  <a:ext uri="{FF2B5EF4-FFF2-40B4-BE49-F238E27FC236}">
                    <a16:creationId xmlns:a16="http://schemas.microsoft.com/office/drawing/2014/main" id="{ADAE86D6-4580-464F-9543-74ECFD0674E5}"/>
                  </a:ext>
                </a:extLst>
              </p:cNvPr>
              <p:cNvSpPr/>
              <p:nvPr/>
            </p:nvSpPr>
            <p:spPr>
              <a:xfrm>
                <a:off x="8401986" y="4424069"/>
                <a:ext cx="4227228" cy="6941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 xmlns:m="http://schemas.openxmlformats.org/officeDocument/2006/math">
                    <m:f>
                      <m:fPr>
                        <m:ctrlPr>
                          <a:rPr kumimoji="1" lang="en-US" altLang="ja-JP" i="1" smtClean="0">
                            <a:solidFill>
                              <a:schemeClr val="tx1"/>
                            </a:solidFill>
                            <a:latin typeface="Cambria Math" panose="02040503050406030204" pitchFamily="18" charset="0"/>
                          </a:rPr>
                        </m:ctrlPr>
                      </m:fPr>
                      <m:num>
                        <m:r>
                          <a:rPr lang="ja-JP" altLang="en-US" i="1">
                            <a:solidFill>
                              <a:schemeClr val="tx1"/>
                            </a:solidFill>
                            <a:latin typeface="Cambria Math" panose="02040503050406030204" pitchFamily="18" charset="0"/>
                          </a:rPr>
                          <m:t>１</m:t>
                        </m:r>
                      </m:num>
                      <m:den>
                        <m:r>
                          <a:rPr lang="ja-JP" altLang="en-US" i="1">
                            <a:solidFill>
                              <a:schemeClr val="tx1"/>
                            </a:solidFill>
                            <a:latin typeface="Cambria Math" panose="02040503050406030204" pitchFamily="18" charset="0"/>
                          </a:rPr>
                          <m:t>８</m:t>
                        </m:r>
                      </m:den>
                    </m:f>
                  </m:oMath>
                </a14:m>
                <a:r>
                  <a:rPr kumimoji="1" lang="ja-JP" altLang="en-US" dirty="0">
                    <a:solidFill>
                      <a:schemeClr val="tx1"/>
                    </a:solidFill>
                  </a:rPr>
                  <a:t>（</a:t>
                </a:r>
                <a:r>
                  <a:rPr lang="en-US" altLang="ja-JP" dirty="0">
                    <a:solidFill>
                      <a:schemeClr val="tx1"/>
                    </a:solidFill>
                  </a:rPr>
                  <a:t> </a:t>
                </a:r>
                <a14:m>
                  <m:oMath xmlns:m="http://schemas.openxmlformats.org/officeDocument/2006/math">
                    <m:f>
                      <m:fPr>
                        <m:ctrlPr>
                          <a:rPr lang="en-US" altLang="ja-JP" i="1">
                            <a:solidFill>
                              <a:schemeClr val="tx1"/>
                            </a:solidFill>
                            <a:latin typeface="Cambria Math" panose="02040503050406030204" pitchFamily="18" charset="0"/>
                          </a:rPr>
                        </m:ctrlPr>
                      </m:fPr>
                      <m:num>
                        <m:r>
                          <a:rPr lang="ja-JP" altLang="en-US" i="1">
                            <a:solidFill>
                              <a:schemeClr val="tx1"/>
                            </a:solidFill>
                            <a:latin typeface="Cambria Math" panose="02040503050406030204" pitchFamily="18" charset="0"/>
                          </a:rPr>
                          <m:t>１</m:t>
                        </m:r>
                      </m:num>
                      <m:den>
                        <m:r>
                          <a:rPr lang="ja-JP" altLang="en-US" i="1">
                            <a:solidFill>
                              <a:schemeClr val="tx1"/>
                            </a:solidFill>
                            <a:latin typeface="Cambria Math" panose="02040503050406030204" pitchFamily="18" charset="0"/>
                          </a:rPr>
                          <m:t>２</m:t>
                        </m:r>
                      </m:den>
                    </m:f>
                    <m:r>
                      <a:rPr lang="ja-JP" altLang="en-US" i="1">
                        <a:solidFill>
                          <a:schemeClr val="tx1"/>
                        </a:solidFill>
                        <a:latin typeface="Cambria Math" panose="02040503050406030204" pitchFamily="18" charset="0"/>
                      </a:rPr>
                      <m:t> </m:t>
                    </m:r>
                  </m:oMath>
                </a14:m>
                <a:r>
                  <a:rPr kumimoji="1" lang="en-US" altLang="ja-JP" dirty="0">
                    <a:solidFill>
                      <a:schemeClr val="tx1"/>
                    </a:solidFill>
                  </a:rPr>
                  <a:t>×</a:t>
                </a:r>
                <a:r>
                  <a:rPr lang="en-US" altLang="ja-JP" dirty="0">
                    <a:solidFill>
                      <a:schemeClr val="tx1"/>
                    </a:solidFill>
                  </a:rPr>
                  <a:t> </a:t>
                </a:r>
                <a14:m>
                  <m:oMath xmlns:m="http://schemas.openxmlformats.org/officeDocument/2006/math">
                    <m:f>
                      <m:fPr>
                        <m:ctrlPr>
                          <a:rPr lang="en-US" altLang="ja-JP" i="1">
                            <a:solidFill>
                              <a:schemeClr val="tx1"/>
                            </a:solidFill>
                            <a:latin typeface="Cambria Math" panose="02040503050406030204" pitchFamily="18" charset="0"/>
                          </a:rPr>
                        </m:ctrlPr>
                      </m:fPr>
                      <m:num>
                        <m:r>
                          <a:rPr lang="ja-JP" altLang="en-US" i="1">
                            <a:solidFill>
                              <a:schemeClr val="tx1"/>
                            </a:solidFill>
                            <a:latin typeface="Cambria Math" panose="02040503050406030204" pitchFamily="18" charset="0"/>
                          </a:rPr>
                          <m:t>１</m:t>
                        </m:r>
                      </m:num>
                      <m:den>
                        <m:r>
                          <a:rPr lang="ja-JP" altLang="en-US" i="1">
                            <a:solidFill>
                              <a:schemeClr val="tx1"/>
                            </a:solidFill>
                            <a:latin typeface="Cambria Math" panose="02040503050406030204" pitchFamily="18" charset="0"/>
                          </a:rPr>
                          <m:t>２</m:t>
                        </m:r>
                      </m:den>
                    </m:f>
                    <m:r>
                      <a:rPr lang="ja-JP" altLang="en-US" i="1">
                        <a:solidFill>
                          <a:schemeClr val="tx1"/>
                        </a:solidFill>
                        <a:latin typeface="Cambria Math" panose="02040503050406030204" pitchFamily="18" charset="0"/>
                      </a:rPr>
                      <m:t> </m:t>
                    </m:r>
                  </m:oMath>
                </a14:m>
                <a:r>
                  <a:rPr lang="en-US" altLang="ja-JP" dirty="0">
                    <a:solidFill>
                      <a:schemeClr val="tx1"/>
                    </a:solidFill>
                  </a:rPr>
                  <a:t>× </a:t>
                </a:r>
                <a14:m>
                  <m:oMath xmlns:m="http://schemas.openxmlformats.org/officeDocument/2006/math">
                    <m:f>
                      <m:fPr>
                        <m:ctrlPr>
                          <a:rPr lang="en-US" altLang="ja-JP" i="1">
                            <a:solidFill>
                              <a:schemeClr val="tx1"/>
                            </a:solidFill>
                            <a:latin typeface="Cambria Math" panose="02040503050406030204" pitchFamily="18" charset="0"/>
                          </a:rPr>
                        </m:ctrlPr>
                      </m:fPr>
                      <m:num>
                        <m:r>
                          <a:rPr lang="ja-JP" altLang="en-US" i="1">
                            <a:solidFill>
                              <a:schemeClr val="tx1"/>
                            </a:solidFill>
                            <a:latin typeface="Cambria Math" panose="02040503050406030204" pitchFamily="18" charset="0"/>
                          </a:rPr>
                          <m:t>１</m:t>
                        </m:r>
                      </m:num>
                      <m:den>
                        <m:r>
                          <a:rPr lang="ja-JP" altLang="en-US" i="1">
                            <a:solidFill>
                              <a:schemeClr val="tx1"/>
                            </a:solidFill>
                            <a:latin typeface="Cambria Math" panose="02040503050406030204" pitchFamily="18" charset="0"/>
                          </a:rPr>
                          <m:t>２</m:t>
                        </m:r>
                      </m:den>
                    </m:f>
                    <m:r>
                      <a:rPr lang="ja-JP" altLang="en-US" i="1">
                        <a:solidFill>
                          <a:schemeClr val="tx1"/>
                        </a:solidFill>
                        <a:latin typeface="Cambria Math" panose="02040503050406030204" pitchFamily="18" charset="0"/>
                      </a:rPr>
                      <m:t> </m:t>
                    </m:r>
                  </m:oMath>
                </a14:m>
                <a:r>
                  <a:rPr kumimoji="1" lang="ja-JP" altLang="en-US" dirty="0">
                    <a:solidFill>
                      <a:schemeClr val="tx1"/>
                    </a:solidFill>
                  </a:rPr>
                  <a:t>）</a:t>
                </a:r>
                <a:endParaRPr kumimoji="1" lang="ja-JP" altLang="en-US" dirty="0"/>
              </a:p>
            </p:txBody>
          </p:sp>
        </mc:Choice>
        <mc:Fallback xmlns="">
          <p:sp>
            <p:nvSpPr>
              <p:cNvPr id="98" name="正方形/長方形 97">
                <a:extLst>
                  <a:ext uri="{FF2B5EF4-FFF2-40B4-BE49-F238E27FC236}">
                    <a16:creationId xmlns:a16="http://schemas.microsoft.com/office/drawing/2014/main" id="{ADAE86D6-4580-464F-9543-74ECFD0674E5}"/>
                  </a:ext>
                </a:extLst>
              </p:cNvPr>
              <p:cNvSpPr>
                <a:spLocks noRot="1" noChangeAspect="1" noMove="1" noResize="1" noEditPoints="1" noAdjustHandles="1" noChangeArrowheads="1" noChangeShapeType="1" noTextEdit="1"/>
              </p:cNvSpPr>
              <p:nvPr/>
            </p:nvSpPr>
            <p:spPr>
              <a:xfrm>
                <a:off x="8401986" y="4424069"/>
                <a:ext cx="4227228" cy="694135"/>
              </a:xfrm>
              <a:prstGeom prst="rect">
                <a:avLst/>
              </a:prstGeom>
              <a:blipFill>
                <a:blip r:embed="rId5"/>
                <a:stretch>
                  <a:fillRect/>
                </a:stretch>
              </a:blipFill>
              <a:ln>
                <a:no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9" name="正方形/長方形 98">
                <a:extLst>
                  <a:ext uri="{FF2B5EF4-FFF2-40B4-BE49-F238E27FC236}">
                    <a16:creationId xmlns:a16="http://schemas.microsoft.com/office/drawing/2014/main" id="{A04CF65B-ED00-419A-BA1E-DE8E20F05D3B}"/>
                  </a:ext>
                </a:extLst>
              </p:cNvPr>
              <p:cNvSpPr/>
              <p:nvPr/>
            </p:nvSpPr>
            <p:spPr>
              <a:xfrm>
                <a:off x="10183479" y="5018070"/>
                <a:ext cx="2008521" cy="3001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ja-JP" sz="1400" i="1" smtClean="0">
                          <a:solidFill>
                            <a:schemeClr val="accent1">
                              <a:lumMod val="50000"/>
                            </a:schemeClr>
                          </a:solidFill>
                          <a:latin typeface="Cambria Math" panose="02040503050406030204" pitchFamily="18" charset="0"/>
                        </a:rPr>
                        <m:t>※</m:t>
                      </m:r>
                      <m:r>
                        <a:rPr lang="ja-JP" altLang="en-US" sz="1400" i="1" smtClean="0">
                          <a:solidFill>
                            <a:schemeClr val="accent1">
                              <a:lumMod val="50000"/>
                            </a:schemeClr>
                          </a:solidFill>
                          <a:latin typeface="Cambria Math" panose="02040503050406030204" pitchFamily="18" charset="0"/>
                        </a:rPr>
                        <m:t>積ではなく</m:t>
                      </m:r>
                      <m:r>
                        <a:rPr lang="ja-JP" altLang="en-US" sz="1400" i="1">
                          <a:solidFill>
                            <a:schemeClr val="accent1">
                              <a:lumMod val="50000"/>
                            </a:schemeClr>
                          </a:solidFill>
                          <a:latin typeface="Cambria Math" panose="02040503050406030204" pitchFamily="18" charset="0"/>
                        </a:rPr>
                        <m:t>累乗</m:t>
                      </m:r>
                    </m:oMath>
                  </m:oMathPara>
                </a14:m>
                <a:endParaRPr kumimoji="1" lang="ja-JP" altLang="en-US" sz="1400" dirty="0">
                  <a:solidFill>
                    <a:schemeClr val="accent1">
                      <a:lumMod val="50000"/>
                    </a:schemeClr>
                  </a:solidFill>
                </a:endParaRPr>
              </a:p>
            </p:txBody>
          </p:sp>
        </mc:Choice>
        <mc:Fallback xmlns="">
          <p:sp>
            <p:nvSpPr>
              <p:cNvPr id="99" name="正方形/長方形 98">
                <a:extLst>
                  <a:ext uri="{FF2B5EF4-FFF2-40B4-BE49-F238E27FC236}">
                    <a16:creationId xmlns:a16="http://schemas.microsoft.com/office/drawing/2014/main" id="{A04CF65B-ED00-419A-BA1E-DE8E20F05D3B}"/>
                  </a:ext>
                </a:extLst>
              </p:cNvPr>
              <p:cNvSpPr>
                <a:spLocks noRot="1" noChangeAspect="1" noMove="1" noResize="1" noEditPoints="1" noAdjustHandles="1" noChangeArrowheads="1" noChangeShapeType="1" noTextEdit="1"/>
              </p:cNvSpPr>
              <p:nvPr/>
            </p:nvSpPr>
            <p:spPr>
              <a:xfrm>
                <a:off x="10183479" y="5018070"/>
                <a:ext cx="2008521" cy="300106"/>
              </a:xfrm>
              <a:prstGeom prst="rect">
                <a:avLst/>
              </a:prstGeom>
              <a:blipFill>
                <a:blip r:embed="rId6"/>
                <a:stretch>
                  <a:fillRect b="-2041"/>
                </a:stretch>
              </a:blipFill>
              <a:ln>
                <a:noFill/>
              </a:ln>
            </p:spPr>
            <p:txBody>
              <a:bodyPr/>
              <a:lstStyle/>
              <a:p>
                <a:r>
                  <a:rPr lang="ja-JP" altLang="en-US">
                    <a:noFill/>
                  </a:rPr>
                  <a:t> </a:t>
                </a:r>
              </a:p>
            </p:txBody>
          </p:sp>
        </mc:Fallback>
      </mc:AlternateContent>
      <p:sp>
        <p:nvSpPr>
          <p:cNvPr id="45" name="タイトル 1">
            <a:extLst>
              <a:ext uri="{FF2B5EF4-FFF2-40B4-BE49-F238E27FC236}">
                <a16:creationId xmlns:a16="http://schemas.microsoft.com/office/drawing/2014/main" id="{08795633-703F-467D-B3F3-B8AA2947C3B4}"/>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46" name="L 字 45">
            <a:extLst>
              <a:ext uri="{FF2B5EF4-FFF2-40B4-BE49-F238E27FC236}">
                <a16:creationId xmlns:a16="http://schemas.microsoft.com/office/drawing/2014/main" id="{03E8C66A-5D97-47C6-913F-2A0D3B1A06C3}"/>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47" name="L 字 46">
            <a:extLst>
              <a:ext uri="{FF2B5EF4-FFF2-40B4-BE49-F238E27FC236}">
                <a16:creationId xmlns:a16="http://schemas.microsoft.com/office/drawing/2014/main" id="{2CC6568E-C1DD-4128-84C9-24ECC7B4A761}"/>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48" name="L 字 47">
            <a:extLst>
              <a:ext uri="{FF2B5EF4-FFF2-40B4-BE49-F238E27FC236}">
                <a16:creationId xmlns:a16="http://schemas.microsoft.com/office/drawing/2014/main" id="{03B1C506-0775-4BC9-AC1D-5F8383C13828}"/>
              </a:ext>
            </a:extLst>
          </p:cNvPr>
          <p:cNvSpPr/>
          <p:nvPr/>
        </p:nvSpPr>
        <p:spPr>
          <a:xfrm rot="13518342">
            <a:off x="10300890" y="269680"/>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49" name="L 字 48">
            <a:extLst>
              <a:ext uri="{FF2B5EF4-FFF2-40B4-BE49-F238E27FC236}">
                <a16:creationId xmlns:a16="http://schemas.microsoft.com/office/drawing/2014/main" id="{27E340ED-3D7C-486D-9ECF-7BE8657DADBF}"/>
              </a:ext>
            </a:extLst>
          </p:cNvPr>
          <p:cNvSpPr/>
          <p:nvPr/>
        </p:nvSpPr>
        <p:spPr>
          <a:xfrm rot="13518342">
            <a:off x="10010271"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50" name="L 字 49">
            <a:extLst>
              <a:ext uri="{FF2B5EF4-FFF2-40B4-BE49-F238E27FC236}">
                <a16:creationId xmlns:a16="http://schemas.microsoft.com/office/drawing/2014/main" id="{D6F01236-B822-4CF3-AC96-ED387F582457}"/>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51" name="L 字 50">
            <a:extLst>
              <a:ext uri="{FF2B5EF4-FFF2-40B4-BE49-F238E27FC236}">
                <a16:creationId xmlns:a16="http://schemas.microsoft.com/office/drawing/2014/main" id="{5050D04B-9D9C-483D-A805-A914673A6AAE}"/>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52" name="L 字 51">
            <a:extLst>
              <a:ext uri="{FF2B5EF4-FFF2-40B4-BE49-F238E27FC236}">
                <a16:creationId xmlns:a16="http://schemas.microsoft.com/office/drawing/2014/main" id="{A52692F3-466E-4F2C-BCEC-CFA710F60C42}"/>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53" name="L 字 52">
            <a:extLst>
              <a:ext uri="{FF2B5EF4-FFF2-40B4-BE49-F238E27FC236}">
                <a16:creationId xmlns:a16="http://schemas.microsoft.com/office/drawing/2014/main" id="{26EF5496-0536-436A-886D-1C7B4904143E}"/>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54" name="L 字 53">
            <a:extLst>
              <a:ext uri="{FF2B5EF4-FFF2-40B4-BE49-F238E27FC236}">
                <a16:creationId xmlns:a16="http://schemas.microsoft.com/office/drawing/2014/main" id="{19207A1B-13DC-4E3B-890A-F96BBEA0D288}"/>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55" name="L 字 54">
            <a:extLst>
              <a:ext uri="{FF2B5EF4-FFF2-40B4-BE49-F238E27FC236}">
                <a16:creationId xmlns:a16="http://schemas.microsoft.com/office/drawing/2014/main" id="{72B3E57A-9591-424D-86FC-4E4243E94FDD}"/>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56" name="L 字 55">
            <a:extLst>
              <a:ext uri="{FF2B5EF4-FFF2-40B4-BE49-F238E27FC236}">
                <a16:creationId xmlns:a16="http://schemas.microsoft.com/office/drawing/2014/main" id="{16CF5FDF-49BA-4051-8973-A2ECB3510DF9}"/>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3244619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E20D62E-0D1C-4079-B5D5-AB936162E554}"/>
              </a:ext>
            </a:extLst>
          </p:cNvPr>
          <p:cNvSpPr txBox="1"/>
          <p:nvPr/>
        </p:nvSpPr>
        <p:spPr>
          <a:xfrm>
            <a:off x="66349" y="1100741"/>
            <a:ext cx="8277986" cy="584775"/>
          </a:xfrm>
          <a:prstGeom prst="rect">
            <a:avLst/>
          </a:prstGeom>
          <a:noFill/>
        </p:spPr>
        <p:txBody>
          <a:bodyPr wrap="square">
            <a:spAutoFit/>
          </a:bodyPr>
          <a:lstStyle/>
          <a:p>
            <a:r>
              <a:rPr kumimoji="1"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化学反応</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38CFA252-5F12-4BAE-A125-F38F0D0EB0B7}"/>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9FD164CB-F2DF-4F5B-9032-CC59A509D876}"/>
              </a:ext>
            </a:extLst>
          </p:cNvPr>
          <p:cNvSpPr txBox="1">
            <a:spLocks/>
          </p:cNvSpPr>
          <p:nvPr/>
        </p:nvSpPr>
        <p:spPr>
          <a:xfrm>
            <a:off x="727971" y="1896091"/>
            <a:ext cx="10515600" cy="106440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600" dirty="0">
                <a:solidFill>
                  <a:srgbClr val="333333"/>
                </a:solidFill>
                <a:latin typeface="Hiragino Kaku Gothic ProN"/>
              </a:rPr>
              <a:t>化学物質が</a:t>
            </a:r>
            <a:r>
              <a:rPr lang="ja-JP" altLang="en-US" sz="3600" u="sng" dirty="0">
                <a:solidFill>
                  <a:srgbClr val="333333"/>
                </a:solidFill>
                <a:latin typeface="Hiragino Kaku Gothic ProN"/>
              </a:rPr>
              <a:t>別の化学物質へと変化</a:t>
            </a:r>
            <a:r>
              <a:rPr lang="ja-JP" altLang="en-US" sz="3600" dirty="0">
                <a:solidFill>
                  <a:srgbClr val="333333"/>
                </a:solidFill>
                <a:latin typeface="Hiragino Kaku Gothic ProN"/>
              </a:rPr>
              <a:t>すること</a:t>
            </a:r>
            <a:endParaRPr lang="en-US" altLang="ja-JP" sz="3600" dirty="0">
              <a:solidFill>
                <a:srgbClr val="333333"/>
              </a:solidFill>
              <a:latin typeface="Hiragino Kaku Gothic ProN"/>
            </a:endParaRPr>
          </a:p>
          <a:p>
            <a:pPr marL="0" indent="0">
              <a:buFont typeface="Arial" panose="020B0604020202020204" pitchFamily="34" charset="0"/>
              <a:buNone/>
            </a:pPr>
            <a:r>
              <a:rPr lang="ja-JP" altLang="en-US" sz="3600" dirty="0">
                <a:solidFill>
                  <a:srgbClr val="333333"/>
                </a:solidFill>
                <a:latin typeface="Hiragino Kaku Gothic ProN"/>
              </a:rPr>
              <a:t>分子・原子の</a:t>
            </a:r>
            <a:r>
              <a:rPr lang="ja-JP" altLang="en-US" sz="3600" u="sng" dirty="0">
                <a:solidFill>
                  <a:srgbClr val="333333"/>
                </a:solidFill>
                <a:latin typeface="Hiragino Kaku Gothic ProN"/>
              </a:rPr>
              <a:t>衝突や光の吸収</a:t>
            </a:r>
            <a:r>
              <a:rPr lang="ja-JP" altLang="en-US" sz="3600" dirty="0">
                <a:solidFill>
                  <a:srgbClr val="333333"/>
                </a:solidFill>
                <a:latin typeface="Hiragino Kaku Gothic ProN"/>
              </a:rPr>
              <a:t>によって起こる</a:t>
            </a:r>
            <a:endParaRPr lang="en-US" altLang="ja-JP" sz="3600" dirty="0">
              <a:solidFill>
                <a:srgbClr val="333333"/>
              </a:solidFill>
              <a:latin typeface="Hiragino Kaku Gothic ProN"/>
            </a:endParaRPr>
          </a:p>
          <a:p>
            <a:pPr marL="0" indent="0">
              <a:buFont typeface="Arial" panose="020B0604020202020204" pitchFamily="34" charset="0"/>
              <a:buNone/>
            </a:pPr>
            <a:endParaRPr lang="ja-JP" altLang="en-US" dirty="0"/>
          </a:p>
        </p:txBody>
      </p:sp>
      <p:sp>
        <p:nvSpPr>
          <p:cNvPr id="7" name="コンテンツ プレースホルダー 5">
            <a:extLst>
              <a:ext uri="{FF2B5EF4-FFF2-40B4-BE49-F238E27FC236}">
                <a16:creationId xmlns:a16="http://schemas.microsoft.com/office/drawing/2014/main" id="{063CA5C8-74A0-4339-97F2-A9AB87C08E47}"/>
              </a:ext>
            </a:extLst>
          </p:cNvPr>
          <p:cNvSpPr txBox="1">
            <a:spLocks/>
          </p:cNvSpPr>
          <p:nvPr/>
        </p:nvSpPr>
        <p:spPr>
          <a:xfrm>
            <a:off x="132130" y="3242179"/>
            <a:ext cx="2468422" cy="8556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200" b="1" dirty="0">
                <a:solidFill>
                  <a:schemeClr val="accent1">
                    <a:lumMod val="75000"/>
                  </a:schemeClr>
                </a:solidFill>
              </a:rPr>
              <a:t>酸化</a:t>
            </a:r>
            <a:r>
              <a:rPr lang="ja-JP" altLang="en-US" sz="3200" dirty="0">
                <a:solidFill>
                  <a:schemeClr val="accent1">
                    <a:lumMod val="75000"/>
                  </a:schemeClr>
                </a:solidFill>
              </a:rPr>
              <a:t>反応</a:t>
            </a:r>
          </a:p>
        </p:txBody>
      </p:sp>
      <p:sp>
        <p:nvSpPr>
          <p:cNvPr id="8" name="コンテンツ プレースホルダー 5">
            <a:extLst>
              <a:ext uri="{FF2B5EF4-FFF2-40B4-BE49-F238E27FC236}">
                <a16:creationId xmlns:a16="http://schemas.microsoft.com/office/drawing/2014/main" id="{6E09913B-62CC-480A-95AB-A7669DE33FDC}"/>
              </a:ext>
            </a:extLst>
          </p:cNvPr>
          <p:cNvSpPr txBox="1">
            <a:spLocks/>
          </p:cNvSpPr>
          <p:nvPr/>
        </p:nvSpPr>
        <p:spPr>
          <a:xfrm>
            <a:off x="2308961" y="3231559"/>
            <a:ext cx="6275967" cy="1611827"/>
          </a:xfrm>
          <a:prstGeom prst="rect">
            <a:avLst/>
          </a:prstGeom>
          <a:solidFill>
            <a:schemeClr val="bg1">
              <a:lumMod val="95000"/>
            </a:schemeClr>
          </a:solidFill>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200" dirty="0"/>
              <a:t>物質が</a:t>
            </a:r>
            <a:r>
              <a:rPr lang="ja-JP" altLang="en-US" sz="3200" b="1" u="sng" dirty="0">
                <a:solidFill>
                  <a:srgbClr val="EAB200"/>
                </a:solidFill>
              </a:rPr>
              <a:t>電子を失う</a:t>
            </a:r>
            <a:r>
              <a:rPr lang="ja-JP" altLang="en-US" sz="3200" dirty="0"/>
              <a:t>反応</a:t>
            </a:r>
            <a:endParaRPr lang="en-US" altLang="ja-JP" sz="3200" dirty="0"/>
          </a:p>
          <a:p>
            <a:pPr marL="0" indent="0">
              <a:buFont typeface="Arial" panose="020B0604020202020204" pitchFamily="34" charset="0"/>
              <a:buNone/>
            </a:pPr>
            <a:r>
              <a:rPr lang="ja-JP" altLang="en-US" sz="3200" dirty="0"/>
              <a:t>物質が</a:t>
            </a:r>
            <a:r>
              <a:rPr lang="ja-JP" altLang="en-US" sz="3200" b="1" u="sng" dirty="0">
                <a:solidFill>
                  <a:srgbClr val="EAB200"/>
                </a:solidFill>
              </a:rPr>
              <a:t>酸素と化合</a:t>
            </a:r>
            <a:r>
              <a:rPr lang="ja-JP" altLang="en-US" sz="3200" dirty="0"/>
              <a:t>する反応</a:t>
            </a:r>
            <a:endParaRPr lang="en-US" altLang="ja-JP" sz="3200" dirty="0"/>
          </a:p>
          <a:p>
            <a:pPr marL="0" indent="0">
              <a:buFont typeface="Arial" panose="020B0604020202020204" pitchFamily="34" charset="0"/>
              <a:buNone/>
            </a:pPr>
            <a:r>
              <a:rPr lang="ja-JP" altLang="en-US" sz="3200" dirty="0"/>
              <a:t>物質から水素を取り去る反応</a:t>
            </a:r>
          </a:p>
        </p:txBody>
      </p:sp>
      <p:sp>
        <p:nvSpPr>
          <p:cNvPr id="9" name="コンテンツ プレースホルダー 5">
            <a:extLst>
              <a:ext uri="{FF2B5EF4-FFF2-40B4-BE49-F238E27FC236}">
                <a16:creationId xmlns:a16="http://schemas.microsoft.com/office/drawing/2014/main" id="{4F15FD90-CD56-4B39-B695-D7889855183F}"/>
              </a:ext>
            </a:extLst>
          </p:cNvPr>
          <p:cNvSpPr txBox="1">
            <a:spLocks/>
          </p:cNvSpPr>
          <p:nvPr/>
        </p:nvSpPr>
        <p:spPr>
          <a:xfrm>
            <a:off x="132130" y="5096090"/>
            <a:ext cx="2259992" cy="7508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200" b="1" dirty="0">
                <a:solidFill>
                  <a:schemeClr val="accent1">
                    <a:lumMod val="75000"/>
                  </a:schemeClr>
                </a:solidFill>
              </a:rPr>
              <a:t>還元</a:t>
            </a:r>
            <a:r>
              <a:rPr lang="ja-JP" altLang="en-US" sz="3200" dirty="0">
                <a:solidFill>
                  <a:schemeClr val="accent1">
                    <a:lumMod val="75000"/>
                  </a:schemeClr>
                </a:solidFill>
              </a:rPr>
              <a:t>反応</a:t>
            </a:r>
          </a:p>
        </p:txBody>
      </p:sp>
      <p:sp>
        <p:nvSpPr>
          <p:cNvPr id="10" name="コンテンツ プレースホルダー 5">
            <a:extLst>
              <a:ext uri="{FF2B5EF4-FFF2-40B4-BE49-F238E27FC236}">
                <a16:creationId xmlns:a16="http://schemas.microsoft.com/office/drawing/2014/main" id="{14B90FBB-983E-45EC-8AAF-1992D874C53E}"/>
              </a:ext>
            </a:extLst>
          </p:cNvPr>
          <p:cNvSpPr txBox="1">
            <a:spLocks/>
          </p:cNvSpPr>
          <p:nvPr/>
        </p:nvSpPr>
        <p:spPr>
          <a:xfrm>
            <a:off x="2308961" y="5085470"/>
            <a:ext cx="6275967" cy="1611827"/>
          </a:xfrm>
          <a:prstGeom prst="rect">
            <a:avLst/>
          </a:prstGeom>
          <a:solidFill>
            <a:schemeClr val="bg1">
              <a:lumMod val="95000"/>
            </a:schemeClr>
          </a:solidFill>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200" dirty="0"/>
              <a:t>物質が</a:t>
            </a:r>
            <a:r>
              <a:rPr lang="ja-JP" altLang="en-US" sz="3200" b="1" u="sng" dirty="0">
                <a:solidFill>
                  <a:srgbClr val="EAB200"/>
                </a:solidFill>
              </a:rPr>
              <a:t>電子を受け取る</a:t>
            </a:r>
            <a:r>
              <a:rPr lang="ja-JP" altLang="en-US" sz="3200" dirty="0"/>
              <a:t>反応</a:t>
            </a:r>
            <a:endParaRPr lang="en-US" altLang="ja-JP" sz="3200" dirty="0"/>
          </a:p>
          <a:p>
            <a:pPr marL="0" indent="0">
              <a:buFont typeface="Arial" panose="020B0604020202020204" pitchFamily="34" charset="0"/>
              <a:buNone/>
            </a:pPr>
            <a:r>
              <a:rPr lang="ja-JP" altLang="en-US" sz="3200" dirty="0"/>
              <a:t>物質が</a:t>
            </a:r>
            <a:r>
              <a:rPr lang="ja-JP" altLang="en-US" sz="3200" b="1" u="sng" dirty="0">
                <a:solidFill>
                  <a:srgbClr val="EAB200"/>
                </a:solidFill>
              </a:rPr>
              <a:t>酸素を奪われる</a:t>
            </a:r>
            <a:r>
              <a:rPr lang="ja-JP" altLang="en-US" sz="3200" dirty="0"/>
              <a:t>反応</a:t>
            </a:r>
            <a:endParaRPr lang="en-US" altLang="ja-JP" sz="3200" dirty="0"/>
          </a:p>
          <a:p>
            <a:pPr marL="0" indent="0">
              <a:buFont typeface="Arial" panose="020B0604020202020204" pitchFamily="34" charset="0"/>
              <a:buNone/>
            </a:pPr>
            <a:r>
              <a:rPr lang="ja-JP" altLang="en-US" sz="3200" dirty="0"/>
              <a:t>物質が水素と化合する反応</a:t>
            </a:r>
          </a:p>
        </p:txBody>
      </p:sp>
      <p:sp>
        <p:nvSpPr>
          <p:cNvPr id="24" name="タイトル 1">
            <a:extLst>
              <a:ext uri="{FF2B5EF4-FFF2-40B4-BE49-F238E27FC236}">
                <a16:creationId xmlns:a16="http://schemas.microsoft.com/office/drawing/2014/main" id="{1B2D34F9-47DC-4882-94F3-0707B10D500E}"/>
              </a:ext>
            </a:extLst>
          </p:cNvPr>
          <p:cNvSpPr txBox="1">
            <a:spLocks/>
          </p:cNvSpPr>
          <p:nvPr/>
        </p:nvSpPr>
        <p:spPr>
          <a:xfrm>
            <a:off x="37342" y="162716"/>
            <a:ext cx="10515600" cy="86958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bg1"/>
                </a:solidFill>
                <a:latin typeface="メイリオ" panose="020B0604030504040204" pitchFamily="50" charset="-128"/>
                <a:ea typeface="メイリオ" panose="020B0604030504040204" pitchFamily="50" charset="-128"/>
                <a:cs typeface="+mj-cs"/>
              </a:defRPr>
            </a:lvl1pPr>
          </a:lstStyle>
          <a:p>
            <a:r>
              <a:rPr lang="ja-JP" altLang="en-US" dirty="0"/>
              <a:t>基礎 </a:t>
            </a:r>
            <a:r>
              <a:rPr lang="en-US" altLang="ja-JP" dirty="0"/>
              <a:t>part</a:t>
            </a:r>
            <a:r>
              <a:rPr lang="ja-JP" altLang="en-US" dirty="0"/>
              <a:t>３ 化学反応と化学平衡</a:t>
            </a:r>
          </a:p>
        </p:txBody>
      </p:sp>
      <p:sp>
        <p:nvSpPr>
          <p:cNvPr id="25" name="L 字 24">
            <a:extLst>
              <a:ext uri="{FF2B5EF4-FFF2-40B4-BE49-F238E27FC236}">
                <a16:creationId xmlns:a16="http://schemas.microsoft.com/office/drawing/2014/main" id="{CF3EE5E2-C2A1-499B-9084-F9C4ACB842B3}"/>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6" name="L 字 25">
            <a:extLst>
              <a:ext uri="{FF2B5EF4-FFF2-40B4-BE49-F238E27FC236}">
                <a16:creationId xmlns:a16="http://schemas.microsoft.com/office/drawing/2014/main" id="{92FAABA8-ED6B-400C-A644-32882563F922}"/>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7" name="L 字 26">
            <a:extLst>
              <a:ext uri="{FF2B5EF4-FFF2-40B4-BE49-F238E27FC236}">
                <a16:creationId xmlns:a16="http://schemas.microsoft.com/office/drawing/2014/main" id="{967D27CF-4B09-4B9D-850D-F87F99F4D284}"/>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8" name="L 字 27">
            <a:extLst>
              <a:ext uri="{FF2B5EF4-FFF2-40B4-BE49-F238E27FC236}">
                <a16:creationId xmlns:a16="http://schemas.microsoft.com/office/drawing/2014/main" id="{8BC02EEB-0542-4B21-8BD5-73D5C7E50C72}"/>
              </a:ext>
            </a:extLst>
          </p:cNvPr>
          <p:cNvSpPr/>
          <p:nvPr/>
        </p:nvSpPr>
        <p:spPr>
          <a:xfrm rot="13518342">
            <a:off x="1001027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9" name="L 字 28">
            <a:extLst>
              <a:ext uri="{FF2B5EF4-FFF2-40B4-BE49-F238E27FC236}">
                <a16:creationId xmlns:a16="http://schemas.microsoft.com/office/drawing/2014/main" id="{9FCDD685-4652-4DA7-9C6E-E1D652B69E4D}"/>
              </a:ext>
            </a:extLst>
          </p:cNvPr>
          <p:cNvSpPr/>
          <p:nvPr/>
        </p:nvSpPr>
        <p:spPr>
          <a:xfrm rot="13518342">
            <a:off x="9719653"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0" name="L 字 29">
            <a:extLst>
              <a:ext uri="{FF2B5EF4-FFF2-40B4-BE49-F238E27FC236}">
                <a16:creationId xmlns:a16="http://schemas.microsoft.com/office/drawing/2014/main" id="{86653C23-3DB2-4E4E-AC84-7C32BD917412}"/>
              </a:ext>
            </a:extLst>
          </p:cNvPr>
          <p:cNvSpPr/>
          <p:nvPr/>
        </p:nvSpPr>
        <p:spPr>
          <a:xfrm rot="13518342">
            <a:off x="9427281" y="2574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1" name="L 字 30">
            <a:extLst>
              <a:ext uri="{FF2B5EF4-FFF2-40B4-BE49-F238E27FC236}">
                <a16:creationId xmlns:a16="http://schemas.microsoft.com/office/drawing/2014/main" id="{088A5F6E-54D8-4D34-86D5-F11C71BBA341}"/>
              </a:ext>
            </a:extLst>
          </p:cNvPr>
          <p:cNvSpPr/>
          <p:nvPr/>
        </p:nvSpPr>
        <p:spPr>
          <a:xfrm rot="13518342">
            <a:off x="9136663" y="2574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2" name="L 字 31">
            <a:extLst>
              <a:ext uri="{FF2B5EF4-FFF2-40B4-BE49-F238E27FC236}">
                <a16:creationId xmlns:a16="http://schemas.microsoft.com/office/drawing/2014/main" id="{5D33708F-560B-45B1-8177-0A80507A2C91}"/>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3" name="L 字 32">
            <a:extLst>
              <a:ext uri="{FF2B5EF4-FFF2-40B4-BE49-F238E27FC236}">
                <a16:creationId xmlns:a16="http://schemas.microsoft.com/office/drawing/2014/main" id="{D474188F-78C9-467F-8F80-A8D28001F630}"/>
              </a:ext>
            </a:extLst>
          </p:cNvPr>
          <p:cNvSpPr/>
          <p:nvPr/>
        </p:nvSpPr>
        <p:spPr>
          <a:xfrm rot="13518342">
            <a:off x="8555426" y="266357"/>
            <a:ext cx="464846" cy="461557"/>
          </a:xfrm>
          <a:prstGeom prst="corner">
            <a:avLst>
              <a:gd name="adj1" fmla="val 32577"/>
              <a:gd name="adj2" fmla="val 3253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4" name="L 字 33">
            <a:extLst>
              <a:ext uri="{FF2B5EF4-FFF2-40B4-BE49-F238E27FC236}">
                <a16:creationId xmlns:a16="http://schemas.microsoft.com/office/drawing/2014/main" id="{2C02E3F4-D50F-4850-A401-A6D097EFFDBA}"/>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5" name="L 字 34">
            <a:extLst>
              <a:ext uri="{FF2B5EF4-FFF2-40B4-BE49-F238E27FC236}">
                <a16:creationId xmlns:a16="http://schemas.microsoft.com/office/drawing/2014/main" id="{EEF9BF19-6DBC-41D9-A297-55BDF0D2A800}"/>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6617470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半減期</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8E94621D-CFCB-449B-9384-27DE26FD4581}"/>
              </a:ext>
            </a:extLst>
          </p:cNvPr>
          <p:cNvSpPr txBox="1">
            <a:spLocks/>
          </p:cNvSpPr>
          <p:nvPr/>
        </p:nvSpPr>
        <p:spPr>
          <a:xfrm>
            <a:off x="4833308" y="1771123"/>
            <a:ext cx="5010150" cy="104245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i="0" dirty="0">
                <a:solidFill>
                  <a:srgbClr val="333333"/>
                </a:solidFill>
                <a:effectLst/>
              </a:rPr>
              <a:t>練習問題</a:t>
            </a:r>
            <a:endParaRPr lang="en-US" altLang="ja-JP" sz="4000" b="1" i="0" dirty="0">
              <a:solidFill>
                <a:srgbClr val="333333"/>
              </a:solidFill>
              <a:effectLst/>
            </a:endParaRPr>
          </a:p>
        </p:txBody>
      </p:sp>
      <p:cxnSp>
        <p:nvCxnSpPr>
          <p:cNvPr id="8" name="直線コネクタ 7">
            <a:extLst>
              <a:ext uri="{FF2B5EF4-FFF2-40B4-BE49-F238E27FC236}">
                <a16:creationId xmlns:a16="http://schemas.microsoft.com/office/drawing/2014/main" id="{183D542B-BC62-4FFE-A0B6-02C72D9971F0}"/>
              </a:ext>
            </a:extLst>
          </p:cNvPr>
          <p:cNvCxnSpPr>
            <a:cxnSpLocks/>
          </p:cNvCxnSpPr>
          <p:nvPr/>
        </p:nvCxnSpPr>
        <p:spPr>
          <a:xfrm>
            <a:off x="4951562" y="2292350"/>
            <a:ext cx="2061713"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コンテンツ プレースホルダー 5">
            <a:extLst>
              <a:ext uri="{FF2B5EF4-FFF2-40B4-BE49-F238E27FC236}">
                <a16:creationId xmlns:a16="http://schemas.microsoft.com/office/drawing/2014/main" id="{FFB2B3FB-9893-4DF3-93A0-188C653FB9E2}"/>
              </a:ext>
            </a:extLst>
          </p:cNvPr>
          <p:cNvSpPr txBox="1">
            <a:spLocks/>
          </p:cNvSpPr>
          <p:nvPr/>
        </p:nvSpPr>
        <p:spPr>
          <a:xfrm>
            <a:off x="640044" y="2791694"/>
            <a:ext cx="10911911" cy="1773956"/>
          </a:xfrm>
          <a:prstGeom prst="rect">
            <a:avLst/>
          </a:prstGeom>
          <a:ln w="28575">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3200" i="0" dirty="0">
                <a:solidFill>
                  <a:srgbClr val="333333"/>
                </a:solidFill>
                <a:effectLst/>
              </a:rPr>
              <a:t>一次反応において、反応物質の濃度が初期濃度の</a:t>
            </a:r>
            <a:r>
              <a:rPr lang="en-US" altLang="ja-JP" sz="3200" i="0" dirty="0">
                <a:solidFill>
                  <a:srgbClr val="333333"/>
                </a:solidFill>
                <a:effectLst/>
              </a:rPr>
              <a:t>50</a:t>
            </a:r>
            <a:r>
              <a:rPr lang="ja-JP" altLang="en-US" sz="3200" i="0" dirty="0">
                <a:solidFill>
                  <a:srgbClr val="333333"/>
                </a:solidFill>
                <a:effectLst/>
              </a:rPr>
              <a:t>％になるまでに</a:t>
            </a:r>
            <a:r>
              <a:rPr lang="en-US" altLang="ja-JP" sz="3200" i="0" dirty="0">
                <a:solidFill>
                  <a:srgbClr val="333333"/>
                </a:solidFill>
                <a:effectLst/>
              </a:rPr>
              <a:t>10</a:t>
            </a:r>
            <a:r>
              <a:rPr lang="ja-JP" altLang="en-US" sz="3200" i="0" dirty="0">
                <a:solidFill>
                  <a:srgbClr val="333333"/>
                </a:solidFill>
                <a:effectLst/>
              </a:rPr>
              <a:t>分を要した。反応の開始から初期濃度の</a:t>
            </a:r>
            <a:r>
              <a:rPr lang="en-US" altLang="ja-JP" sz="3200" i="0" dirty="0">
                <a:solidFill>
                  <a:srgbClr val="333333"/>
                </a:solidFill>
                <a:effectLst/>
              </a:rPr>
              <a:t>12.5</a:t>
            </a:r>
            <a:r>
              <a:rPr lang="ja-JP" altLang="en-US" sz="3200" i="0" dirty="0">
                <a:solidFill>
                  <a:srgbClr val="333333"/>
                </a:solidFill>
                <a:effectLst/>
              </a:rPr>
              <a:t>％になるまでに要する時間（分）はいくらか</a:t>
            </a:r>
            <a:endParaRPr lang="ja-JP" altLang="en-US" i="0" dirty="0">
              <a:solidFill>
                <a:srgbClr val="333333"/>
              </a:solidFill>
              <a:effectLst/>
            </a:endParaRPr>
          </a:p>
        </p:txBody>
      </p:sp>
      <p:sp>
        <p:nvSpPr>
          <p:cNvPr id="10" name="タイトル 1">
            <a:extLst>
              <a:ext uri="{FF2B5EF4-FFF2-40B4-BE49-F238E27FC236}">
                <a16:creationId xmlns:a16="http://schemas.microsoft.com/office/drawing/2014/main" id="{93225160-2FFC-4DAC-998E-8FDBD2106B91}"/>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1" name="L 字 10">
            <a:extLst>
              <a:ext uri="{FF2B5EF4-FFF2-40B4-BE49-F238E27FC236}">
                <a16:creationId xmlns:a16="http://schemas.microsoft.com/office/drawing/2014/main" id="{1B0FE2F5-508F-417D-A9AD-4B6947DF83E1}"/>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F96BEBC7-5A43-413B-852A-33536E006D53}"/>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33575687-01A0-49EA-90B8-A07D8E64A25D}"/>
              </a:ext>
            </a:extLst>
          </p:cNvPr>
          <p:cNvSpPr/>
          <p:nvPr/>
        </p:nvSpPr>
        <p:spPr>
          <a:xfrm rot="13518342">
            <a:off x="10300890" y="269680"/>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10BC1CD5-F0C7-42FC-8FDA-5B2414FEE2E9}"/>
              </a:ext>
            </a:extLst>
          </p:cNvPr>
          <p:cNvSpPr/>
          <p:nvPr/>
        </p:nvSpPr>
        <p:spPr>
          <a:xfrm rot="13518342">
            <a:off x="10010271"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428D07B1-1E32-48BE-9618-F994093DB890}"/>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0A0E7F6A-A456-46A5-85CD-980B1741397B}"/>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5ADAC3BA-2572-4919-AA3E-4B60F2C5EBA0}"/>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3ACC4EA9-B9F2-4A7F-B20F-8394F8EBD3CB}"/>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6B9AD84E-DD51-4F92-80BB-8F7AB0D93E21}"/>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3C9C66C5-D49A-4AFF-AB34-2F461C88BEAB}"/>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C9BA383F-B091-4A3F-B9AC-02DFE4BC6534}"/>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39420116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半減期</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8E94621D-CFCB-449B-9384-27DE26FD4581}"/>
              </a:ext>
            </a:extLst>
          </p:cNvPr>
          <p:cNvSpPr txBox="1">
            <a:spLocks/>
          </p:cNvSpPr>
          <p:nvPr/>
        </p:nvSpPr>
        <p:spPr>
          <a:xfrm>
            <a:off x="4833308" y="1771123"/>
            <a:ext cx="5010150" cy="104245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i="0" dirty="0">
                <a:solidFill>
                  <a:srgbClr val="333333"/>
                </a:solidFill>
                <a:effectLst/>
              </a:rPr>
              <a:t>練習問題</a:t>
            </a:r>
            <a:endParaRPr lang="en-US" altLang="ja-JP" sz="4000" b="1" i="0" dirty="0">
              <a:solidFill>
                <a:srgbClr val="333333"/>
              </a:solidFill>
              <a:effectLst/>
            </a:endParaRPr>
          </a:p>
        </p:txBody>
      </p:sp>
      <p:cxnSp>
        <p:nvCxnSpPr>
          <p:cNvPr id="8" name="直線コネクタ 7">
            <a:extLst>
              <a:ext uri="{FF2B5EF4-FFF2-40B4-BE49-F238E27FC236}">
                <a16:creationId xmlns:a16="http://schemas.microsoft.com/office/drawing/2014/main" id="{183D542B-BC62-4FFE-A0B6-02C72D9971F0}"/>
              </a:ext>
            </a:extLst>
          </p:cNvPr>
          <p:cNvCxnSpPr>
            <a:cxnSpLocks/>
          </p:cNvCxnSpPr>
          <p:nvPr/>
        </p:nvCxnSpPr>
        <p:spPr>
          <a:xfrm>
            <a:off x="4951562" y="2292350"/>
            <a:ext cx="2061713"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コンテンツ プレースホルダー 5">
            <a:extLst>
              <a:ext uri="{FF2B5EF4-FFF2-40B4-BE49-F238E27FC236}">
                <a16:creationId xmlns:a16="http://schemas.microsoft.com/office/drawing/2014/main" id="{FFB2B3FB-9893-4DF3-93A0-188C653FB9E2}"/>
              </a:ext>
            </a:extLst>
          </p:cNvPr>
          <p:cNvSpPr txBox="1">
            <a:spLocks/>
          </p:cNvSpPr>
          <p:nvPr/>
        </p:nvSpPr>
        <p:spPr>
          <a:xfrm>
            <a:off x="640044" y="2791693"/>
            <a:ext cx="11324794" cy="3669492"/>
          </a:xfrm>
          <a:prstGeom prst="rect">
            <a:avLst/>
          </a:prstGeom>
          <a:ln w="28575">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lnSpc>
                <a:spcPct val="100000"/>
              </a:lnSpc>
              <a:buNone/>
            </a:pPr>
            <a:r>
              <a:rPr lang="ja-JP" altLang="en-US" sz="3200" i="0" dirty="0">
                <a:solidFill>
                  <a:srgbClr val="333333"/>
                </a:solidFill>
                <a:effectLst/>
              </a:rPr>
              <a:t>初期濃度の</a:t>
            </a:r>
            <a:r>
              <a:rPr lang="en-US" altLang="ja-JP" sz="3200" i="0" dirty="0">
                <a:solidFill>
                  <a:srgbClr val="333333"/>
                </a:solidFill>
                <a:effectLst/>
              </a:rPr>
              <a:t>12.5</a:t>
            </a:r>
            <a:r>
              <a:rPr lang="ja-JP" altLang="en-US" sz="3200" i="0" dirty="0">
                <a:solidFill>
                  <a:srgbClr val="333333"/>
                </a:solidFill>
                <a:effectLst/>
              </a:rPr>
              <a:t>％→初期濃度の</a:t>
            </a:r>
            <a:r>
              <a:rPr lang="en-US" altLang="ja-JP" sz="3200" i="0" dirty="0">
                <a:solidFill>
                  <a:srgbClr val="333333"/>
                </a:solidFill>
                <a:effectLst/>
              </a:rPr>
              <a:t>1/8</a:t>
            </a:r>
          </a:p>
          <a:p>
            <a:pPr marL="0" indent="0" algn="l">
              <a:lnSpc>
                <a:spcPct val="100000"/>
              </a:lnSpc>
              <a:buNone/>
            </a:pPr>
            <a:r>
              <a:rPr lang="ja-JP" altLang="en-US" sz="3200" b="0" i="0" dirty="0">
                <a:solidFill>
                  <a:srgbClr val="333333"/>
                </a:solidFill>
                <a:effectLst/>
              </a:rPr>
              <a:t>半減期（</a:t>
            </a:r>
            <a:r>
              <a:rPr lang="en-US" altLang="ja-JP" sz="3200" b="0" i="0" dirty="0">
                <a:solidFill>
                  <a:srgbClr val="333333"/>
                </a:solidFill>
                <a:effectLst/>
              </a:rPr>
              <a:t>10</a:t>
            </a:r>
            <a:r>
              <a:rPr lang="ja-JP" altLang="en-US" sz="3200" b="0" i="0" dirty="0">
                <a:solidFill>
                  <a:srgbClr val="333333"/>
                </a:solidFill>
                <a:effectLst/>
              </a:rPr>
              <a:t>分）ごとに</a:t>
            </a:r>
            <a:r>
              <a:rPr lang="en-US" altLang="ja-JP" sz="3200" b="0" i="0" dirty="0">
                <a:solidFill>
                  <a:srgbClr val="333333"/>
                </a:solidFill>
                <a:effectLst/>
              </a:rPr>
              <a:t>1/2</a:t>
            </a:r>
            <a:r>
              <a:rPr lang="ja-JP" altLang="en-US" sz="3200" b="0" i="0" dirty="0">
                <a:solidFill>
                  <a:srgbClr val="333333"/>
                </a:solidFill>
                <a:effectLst/>
              </a:rPr>
              <a:t>になるため、</a:t>
            </a:r>
            <a:br>
              <a:rPr lang="ja-JP" altLang="en-US" sz="3200" b="0" i="0" dirty="0">
                <a:solidFill>
                  <a:srgbClr val="333333"/>
                </a:solidFill>
                <a:effectLst/>
              </a:rPr>
            </a:br>
            <a:r>
              <a:rPr lang="en-US" altLang="ja-JP" sz="3200" b="1" i="0" dirty="0">
                <a:solidFill>
                  <a:srgbClr val="333333"/>
                </a:solidFill>
                <a:effectLst/>
              </a:rPr>
              <a:t>10</a:t>
            </a:r>
            <a:r>
              <a:rPr lang="ja-JP" altLang="en-US" sz="3200" b="1" i="0" dirty="0">
                <a:solidFill>
                  <a:srgbClr val="333333"/>
                </a:solidFill>
                <a:effectLst/>
              </a:rPr>
              <a:t>分後は</a:t>
            </a:r>
            <a:r>
              <a:rPr lang="en-US" altLang="ja-JP" sz="3200" b="1" i="0" dirty="0">
                <a:solidFill>
                  <a:srgbClr val="333333"/>
                </a:solidFill>
                <a:effectLst/>
              </a:rPr>
              <a:t>1/2</a:t>
            </a:r>
            <a:r>
              <a:rPr lang="ja-JP" altLang="en-US" sz="3200" b="0" i="0" dirty="0">
                <a:solidFill>
                  <a:srgbClr val="333333"/>
                </a:solidFill>
                <a:effectLst/>
              </a:rPr>
              <a:t>、</a:t>
            </a:r>
            <a:endParaRPr lang="en-US" altLang="ja-JP" sz="3200" b="0" i="0" dirty="0">
              <a:solidFill>
                <a:srgbClr val="333333"/>
              </a:solidFill>
              <a:effectLst/>
            </a:endParaRPr>
          </a:p>
          <a:p>
            <a:pPr marL="0" indent="0" algn="l">
              <a:lnSpc>
                <a:spcPct val="100000"/>
              </a:lnSpc>
              <a:buNone/>
            </a:pPr>
            <a:r>
              <a:rPr lang="en-US" altLang="ja-JP" sz="3200" b="1" i="0" dirty="0">
                <a:solidFill>
                  <a:srgbClr val="333333"/>
                </a:solidFill>
                <a:effectLst/>
              </a:rPr>
              <a:t>20</a:t>
            </a:r>
            <a:r>
              <a:rPr lang="ja-JP" altLang="en-US" sz="3200" b="1" i="0" dirty="0">
                <a:solidFill>
                  <a:srgbClr val="333333"/>
                </a:solidFill>
                <a:effectLst/>
              </a:rPr>
              <a:t>分後は</a:t>
            </a:r>
            <a:r>
              <a:rPr lang="en-US" altLang="ja-JP" sz="3200" b="1" i="0" dirty="0">
                <a:solidFill>
                  <a:srgbClr val="333333"/>
                </a:solidFill>
                <a:effectLst/>
              </a:rPr>
              <a:t>1/4</a:t>
            </a:r>
            <a:r>
              <a:rPr lang="ja-JP" altLang="en-US" sz="3200" b="0" i="0" dirty="0">
                <a:solidFill>
                  <a:srgbClr val="333333"/>
                </a:solidFill>
                <a:effectLst/>
              </a:rPr>
              <a:t>（</a:t>
            </a:r>
            <a:r>
              <a:rPr lang="en-US" altLang="ja-JP" sz="3200" b="0" i="0" dirty="0">
                <a:solidFill>
                  <a:srgbClr val="333333"/>
                </a:solidFill>
                <a:effectLst/>
              </a:rPr>
              <a:t>1/2×1/2</a:t>
            </a:r>
            <a:r>
              <a:rPr lang="ja-JP" altLang="en-US" sz="3200" b="0" i="0" dirty="0">
                <a:solidFill>
                  <a:srgbClr val="333333"/>
                </a:solidFill>
                <a:effectLst/>
              </a:rPr>
              <a:t>）、</a:t>
            </a:r>
            <a:endParaRPr lang="en-US" altLang="ja-JP" sz="3200" b="0" i="0" dirty="0">
              <a:solidFill>
                <a:srgbClr val="333333"/>
              </a:solidFill>
              <a:effectLst/>
            </a:endParaRPr>
          </a:p>
          <a:p>
            <a:pPr marL="0" indent="0" algn="l">
              <a:lnSpc>
                <a:spcPct val="100000"/>
              </a:lnSpc>
              <a:buNone/>
            </a:pPr>
            <a:r>
              <a:rPr lang="en-US" altLang="ja-JP" sz="3200" b="1" i="0" dirty="0">
                <a:solidFill>
                  <a:srgbClr val="333333"/>
                </a:solidFill>
                <a:effectLst/>
              </a:rPr>
              <a:t>30</a:t>
            </a:r>
            <a:r>
              <a:rPr lang="ja-JP" altLang="en-US" sz="3200" b="1" i="0" dirty="0">
                <a:solidFill>
                  <a:srgbClr val="333333"/>
                </a:solidFill>
                <a:effectLst/>
              </a:rPr>
              <a:t>分後は</a:t>
            </a:r>
            <a:r>
              <a:rPr lang="en-US" altLang="ja-JP" sz="3200" b="1" i="0" dirty="0">
                <a:solidFill>
                  <a:srgbClr val="333333"/>
                </a:solidFill>
                <a:effectLst/>
              </a:rPr>
              <a:t>1/8</a:t>
            </a:r>
            <a:r>
              <a:rPr lang="ja-JP" altLang="en-US" sz="3200" b="0" i="0" dirty="0">
                <a:solidFill>
                  <a:srgbClr val="333333"/>
                </a:solidFill>
                <a:effectLst/>
              </a:rPr>
              <a:t>（</a:t>
            </a:r>
            <a:r>
              <a:rPr lang="en-US" altLang="ja-JP" sz="3200" b="0" i="0" dirty="0">
                <a:solidFill>
                  <a:srgbClr val="333333"/>
                </a:solidFill>
                <a:effectLst/>
              </a:rPr>
              <a:t>1/2×1/2×1/2</a:t>
            </a:r>
            <a:r>
              <a:rPr lang="ja-JP" altLang="en-US" sz="3200" b="0" i="0" dirty="0">
                <a:solidFill>
                  <a:srgbClr val="333333"/>
                </a:solidFill>
                <a:effectLst/>
              </a:rPr>
              <a:t>）</a:t>
            </a:r>
          </a:p>
          <a:p>
            <a:pPr marL="0" indent="0" algn="l">
              <a:lnSpc>
                <a:spcPct val="100000"/>
              </a:lnSpc>
              <a:buNone/>
            </a:pPr>
            <a:r>
              <a:rPr lang="ja-JP" altLang="en-US" sz="3200" b="0" i="0" dirty="0">
                <a:solidFill>
                  <a:srgbClr val="333333"/>
                </a:solidFill>
                <a:effectLst/>
              </a:rPr>
              <a:t>よって</a:t>
            </a:r>
            <a:r>
              <a:rPr lang="en-US" altLang="ja-JP" sz="3200" b="1" i="0" u="sng" dirty="0">
                <a:solidFill>
                  <a:srgbClr val="EAB200"/>
                </a:solidFill>
                <a:effectLst/>
              </a:rPr>
              <a:t>30</a:t>
            </a:r>
            <a:r>
              <a:rPr lang="ja-JP" altLang="en-US" sz="3200" b="1" i="0" u="sng" dirty="0">
                <a:solidFill>
                  <a:srgbClr val="EAB200"/>
                </a:solidFill>
                <a:effectLst/>
              </a:rPr>
              <a:t>分</a:t>
            </a:r>
            <a:endParaRPr lang="ja-JP" altLang="en-US" sz="3200" b="0" i="0" u="sng" dirty="0">
              <a:solidFill>
                <a:srgbClr val="EAB200"/>
              </a:solidFill>
              <a:effectLst/>
            </a:endParaRPr>
          </a:p>
          <a:p>
            <a:pPr marL="0" indent="0" algn="l">
              <a:buNone/>
            </a:pPr>
            <a:endParaRPr lang="ja-JP" altLang="en-US" i="0" dirty="0">
              <a:solidFill>
                <a:srgbClr val="333333"/>
              </a:solidFill>
              <a:effectLst/>
            </a:endParaRPr>
          </a:p>
        </p:txBody>
      </p:sp>
      <p:sp>
        <p:nvSpPr>
          <p:cNvPr id="10" name="タイトル 1">
            <a:extLst>
              <a:ext uri="{FF2B5EF4-FFF2-40B4-BE49-F238E27FC236}">
                <a16:creationId xmlns:a16="http://schemas.microsoft.com/office/drawing/2014/main" id="{C6178E3F-69DA-46BB-8932-1F2B683672D0}"/>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1" name="L 字 10">
            <a:extLst>
              <a:ext uri="{FF2B5EF4-FFF2-40B4-BE49-F238E27FC236}">
                <a16:creationId xmlns:a16="http://schemas.microsoft.com/office/drawing/2014/main" id="{E9FEFADA-A7F3-4A20-8DE4-19E5B46F9DE9}"/>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F4C8D469-1228-4F73-842B-B5F16F3AA9B8}"/>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4ED84FFD-232F-4D03-8945-D94FFFC55831}"/>
              </a:ext>
            </a:extLst>
          </p:cNvPr>
          <p:cNvSpPr/>
          <p:nvPr/>
        </p:nvSpPr>
        <p:spPr>
          <a:xfrm rot="13518342">
            <a:off x="10300890" y="269680"/>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955C2FD4-AA6A-4A2B-8FD0-43C18592DC56}"/>
              </a:ext>
            </a:extLst>
          </p:cNvPr>
          <p:cNvSpPr/>
          <p:nvPr/>
        </p:nvSpPr>
        <p:spPr>
          <a:xfrm rot="13518342">
            <a:off x="10010271"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FB716109-2D72-4EEB-A033-5B83239902AA}"/>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74288D2C-1FA3-4648-8548-0332334106E0}"/>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DF20577F-9AB1-47D5-8564-9967B2F9860D}"/>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D0CF8D14-CA3E-4BCF-9B61-53AFBD6F27AC}"/>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66800AF6-D7A5-4AE8-9CDE-C73C3281F6F1}"/>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90BD1951-3C87-44D1-A527-EA633E824490}"/>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BBACDD8A-5BEB-4991-85B6-A32B7BC84775}"/>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38689648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E6CFD33E-2873-40E1-B82A-84D5D8895069}"/>
              </a:ext>
            </a:extLst>
          </p:cNvPr>
          <p:cNvSpPr txBox="1"/>
          <p:nvPr/>
        </p:nvSpPr>
        <p:spPr>
          <a:xfrm>
            <a:off x="4678695" y="1141809"/>
            <a:ext cx="8277986" cy="707886"/>
          </a:xfrm>
          <a:prstGeom prst="rect">
            <a:avLst/>
          </a:prstGeom>
          <a:noFill/>
        </p:spPr>
        <p:txBody>
          <a:bodyPr wrap="square">
            <a:spAutoFit/>
          </a:bodyPr>
          <a:lstStyle/>
          <a:p>
            <a:r>
              <a:rPr lang="ja-JP" altLang="en-US" sz="4000" b="1" dirty="0">
                <a:solidFill>
                  <a:schemeClr val="tx1">
                    <a:lumMod val="50000"/>
                    <a:lumOff val="50000"/>
                  </a:schemeClr>
                </a:solidFill>
                <a:latin typeface="メイリオ" panose="020B0604030504040204" pitchFamily="50" charset="-128"/>
                <a:ea typeface="メイリオ" panose="020B0604030504040204" pitchFamily="50" charset="-128"/>
              </a:rPr>
              <a:t>触媒</a:t>
            </a:r>
            <a:endParaRPr kumimoji="1" lang="en-US" altLang="ja-JP" sz="40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84030" y="1189937"/>
            <a:ext cx="94665" cy="530580"/>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3">
            <a:extLst>
              <a:ext uri="{FF2B5EF4-FFF2-40B4-BE49-F238E27FC236}">
                <a16:creationId xmlns:a16="http://schemas.microsoft.com/office/drawing/2014/main" id="{6156C5B2-C2A4-47E5-93F7-E6255EF4FAD8}"/>
              </a:ext>
            </a:extLst>
          </p:cNvPr>
          <p:cNvGraphicFramePr>
            <a:graphicFrameLocks noGrp="1"/>
          </p:cNvGraphicFramePr>
          <p:nvPr>
            <p:extLst>
              <p:ext uri="{D42A27DB-BD31-4B8C-83A1-F6EECF244321}">
                <p14:modId xmlns:p14="http://schemas.microsoft.com/office/powerpoint/2010/main" val="4068707403"/>
              </p:ext>
            </p:extLst>
          </p:nvPr>
        </p:nvGraphicFramePr>
        <p:xfrm>
          <a:off x="355597" y="3228559"/>
          <a:ext cx="11600609" cy="1778730"/>
        </p:xfrm>
        <a:graphic>
          <a:graphicData uri="http://schemas.openxmlformats.org/drawingml/2006/table">
            <a:tbl>
              <a:tblPr firstRow="1" bandRow="1">
                <a:tableStyleId>{5C22544A-7EE6-4342-B048-85BDC9FD1C3A}</a:tableStyleId>
              </a:tblPr>
              <a:tblGrid>
                <a:gridCol w="1144879">
                  <a:extLst>
                    <a:ext uri="{9D8B030D-6E8A-4147-A177-3AD203B41FA5}">
                      <a16:colId xmlns:a16="http://schemas.microsoft.com/office/drawing/2014/main" val="1634429330"/>
                    </a:ext>
                  </a:extLst>
                </a:gridCol>
                <a:gridCol w="1045573">
                  <a:extLst>
                    <a:ext uri="{9D8B030D-6E8A-4147-A177-3AD203B41FA5}">
                      <a16:colId xmlns:a16="http://schemas.microsoft.com/office/drawing/2014/main" val="3726115999"/>
                    </a:ext>
                  </a:extLst>
                </a:gridCol>
                <a:gridCol w="1045573">
                  <a:extLst>
                    <a:ext uri="{9D8B030D-6E8A-4147-A177-3AD203B41FA5}">
                      <a16:colId xmlns:a16="http://schemas.microsoft.com/office/drawing/2014/main" val="3048573417"/>
                    </a:ext>
                  </a:extLst>
                </a:gridCol>
                <a:gridCol w="1045573">
                  <a:extLst>
                    <a:ext uri="{9D8B030D-6E8A-4147-A177-3AD203B41FA5}">
                      <a16:colId xmlns:a16="http://schemas.microsoft.com/office/drawing/2014/main" val="3010782129"/>
                    </a:ext>
                  </a:extLst>
                </a:gridCol>
                <a:gridCol w="1045573">
                  <a:extLst>
                    <a:ext uri="{9D8B030D-6E8A-4147-A177-3AD203B41FA5}">
                      <a16:colId xmlns:a16="http://schemas.microsoft.com/office/drawing/2014/main" val="335960424"/>
                    </a:ext>
                  </a:extLst>
                </a:gridCol>
                <a:gridCol w="1045573">
                  <a:extLst>
                    <a:ext uri="{9D8B030D-6E8A-4147-A177-3AD203B41FA5}">
                      <a16:colId xmlns:a16="http://schemas.microsoft.com/office/drawing/2014/main" val="351938480"/>
                    </a:ext>
                  </a:extLst>
                </a:gridCol>
                <a:gridCol w="1045573">
                  <a:extLst>
                    <a:ext uri="{9D8B030D-6E8A-4147-A177-3AD203B41FA5}">
                      <a16:colId xmlns:a16="http://schemas.microsoft.com/office/drawing/2014/main" val="2966431412"/>
                    </a:ext>
                  </a:extLst>
                </a:gridCol>
                <a:gridCol w="1045573">
                  <a:extLst>
                    <a:ext uri="{9D8B030D-6E8A-4147-A177-3AD203B41FA5}">
                      <a16:colId xmlns:a16="http://schemas.microsoft.com/office/drawing/2014/main" val="1543819157"/>
                    </a:ext>
                  </a:extLst>
                </a:gridCol>
                <a:gridCol w="1045573">
                  <a:extLst>
                    <a:ext uri="{9D8B030D-6E8A-4147-A177-3AD203B41FA5}">
                      <a16:colId xmlns:a16="http://schemas.microsoft.com/office/drawing/2014/main" val="680473742"/>
                    </a:ext>
                  </a:extLst>
                </a:gridCol>
                <a:gridCol w="1045573">
                  <a:extLst>
                    <a:ext uri="{9D8B030D-6E8A-4147-A177-3AD203B41FA5}">
                      <a16:colId xmlns:a16="http://schemas.microsoft.com/office/drawing/2014/main" val="863917282"/>
                    </a:ext>
                  </a:extLst>
                </a:gridCol>
                <a:gridCol w="1045573">
                  <a:extLst>
                    <a:ext uri="{9D8B030D-6E8A-4147-A177-3AD203B41FA5}">
                      <a16:colId xmlns:a16="http://schemas.microsoft.com/office/drawing/2014/main" val="3533076870"/>
                    </a:ext>
                  </a:extLst>
                </a:gridCol>
              </a:tblGrid>
              <a:tr h="592910">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2020</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2019</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2018</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2017</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2016</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2015</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2014</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2013</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2012</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2011</a:t>
                      </a:r>
                      <a:r>
                        <a:rPr kumimoji="1" lang="ja-JP" altLang="en-US" dirty="0">
                          <a:latin typeface="メイリオ" panose="020B0604030504040204" pitchFamily="50" charset="-128"/>
                          <a:ea typeface="メイリオ" panose="020B0604030504040204" pitchFamily="50" charset="-128"/>
                        </a:rPr>
                        <a:t>年</a:t>
                      </a:r>
                    </a:p>
                  </a:txBody>
                  <a:tcPr/>
                </a:tc>
                <a:extLst>
                  <a:ext uri="{0D108BD9-81ED-4DB2-BD59-A6C34878D82A}">
                    <a16:rowId xmlns:a16="http://schemas.microsoft.com/office/drawing/2014/main" val="3071848153"/>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文章問題</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extLst>
                  <a:ext uri="{0D108BD9-81ED-4DB2-BD59-A6C34878D82A}">
                    <a16:rowId xmlns:a16="http://schemas.microsoft.com/office/drawing/2014/main" val="4143109766"/>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計算問題</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17182116"/>
                  </a:ext>
                </a:extLst>
              </a:tr>
            </a:tbl>
          </a:graphicData>
        </a:graphic>
      </p:graphicFrame>
      <p:sp>
        <p:nvSpPr>
          <p:cNvPr id="8" name="テキスト ボックス 7">
            <a:extLst>
              <a:ext uri="{FF2B5EF4-FFF2-40B4-BE49-F238E27FC236}">
                <a16:creationId xmlns:a16="http://schemas.microsoft.com/office/drawing/2014/main" id="{B51EA6AB-70FC-4F7B-8842-45E2AB39D023}"/>
              </a:ext>
            </a:extLst>
          </p:cNvPr>
          <p:cNvSpPr txBox="1"/>
          <p:nvPr/>
        </p:nvSpPr>
        <p:spPr>
          <a:xfrm>
            <a:off x="8896081" y="5197108"/>
            <a:ext cx="3343564"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○：出題　◎誤答として出題</a:t>
            </a:r>
          </a:p>
        </p:txBody>
      </p:sp>
      <p:sp>
        <p:nvSpPr>
          <p:cNvPr id="9" name="タイトル 1">
            <a:extLst>
              <a:ext uri="{FF2B5EF4-FFF2-40B4-BE49-F238E27FC236}">
                <a16:creationId xmlns:a16="http://schemas.microsoft.com/office/drawing/2014/main" id="{A3063B36-A916-432C-9161-CB14F06940B4}"/>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2" name="L 字 11">
            <a:extLst>
              <a:ext uri="{FF2B5EF4-FFF2-40B4-BE49-F238E27FC236}">
                <a16:creationId xmlns:a16="http://schemas.microsoft.com/office/drawing/2014/main" id="{5B97BDDA-B90A-4C48-BA20-69A3E04EE272}"/>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32787E58-C175-45A6-9931-16EEC6732BB2}"/>
              </a:ext>
            </a:extLst>
          </p:cNvPr>
          <p:cNvSpPr/>
          <p:nvPr/>
        </p:nvSpPr>
        <p:spPr>
          <a:xfrm rot="13518342">
            <a:off x="10591508" y="269680"/>
            <a:ext cx="464846" cy="461557"/>
          </a:xfrm>
          <a:prstGeom prst="corner">
            <a:avLst>
              <a:gd name="adj1" fmla="val 32577"/>
              <a:gd name="adj2" fmla="val 3253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07E58E21-D039-4FC0-AB3C-40EEEBA1532A}"/>
              </a:ext>
            </a:extLst>
          </p:cNvPr>
          <p:cNvSpPr/>
          <p:nvPr/>
        </p:nvSpPr>
        <p:spPr>
          <a:xfrm rot="13518342">
            <a:off x="10300890" y="269680"/>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D4B2F06E-662F-4B97-8A73-5E9958B2E162}"/>
              </a:ext>
            </a:extLst>
          </p:cNvPr>
          <p:cNvSpPr/>
          <p:nvPr/>
        </p:nvSpPr>
        <p:spPr>
          <a:xfrm rot="13518342">
            <a:off x="10010271"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8DCBA6BD-DA89-45CB-A97D-FD4E5B4A9187}"/>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A426DF7F-2840-4495-852C-FA16EF9B415A}"/>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E7A2D970-5E63-49D1-A9C4-1E0A530C1CF6}"/>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98E45E9A-015C-4F25-A176-3DB0E26B05DF}"/>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7C019B96-FA5D-4D99-9755-F25DD78F3222}"/>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F1BF8E02-2CBB-407F-9E2F-EC9B365F4290}"/>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8293C12A-B743-49EA-BB05-303067E53FB4}"/>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293061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触媒</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5">
            <a:extLst>
              <a:ext uri="{FF2B5EF4-FFF2-40B4-BE49-F238E27FC236}">
                <a16:creationId xmlns:a16="http://schemas.microsoft.com/office/drawing/2014/main" id="{FFB2B3FB-9893-4DF3-93A0-188C653FB9E2}"/>
              </a:ext>
            </a:extLst>
          </p:cNvPr>
          <p:cNvSpPr txBox="1">
            <a:spLocks/>
          </p:cNvSpPr>
          <p:nvPr/>
        </p:nvSpPr>
        <p:spPr>
          <a:xfrm>
            <a:off x="88666" y="2085975"/>
            <a:ext cx="11805970" cy="47720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3600" b="1" i="0" u="sng" dirty="0">
                <a:solidFill>
                  <a:srgbClr val="EAB200"/>
                </a:solidFill>
                <a:effectLst/>
                <a:latin typeface="Hiragino Kaku Gothic ProN"/>
              </a:rPr>
              <a:t>微量</a:t>
            </a:r>
            <a:r>
              <a:rPr lang="ja-JP" altLang="en-US" sz="3600" i="0" dirty="0">
                <a:solidFill>
                  <a:srgbClr val="333333"/>
                </a:solidFill>
                <a:effectLst/>
                <a:latin typeface="Hiragino Kaku Gothic ProN"/>
              </a:rPr>
              <a:t>で、反応に必要な</a:t>
            </a:r>
            <a:r>
              <a:rPr lang="ja-JP" altLang="en-US" sz="3600" i="0" dirty="0">
                <a:effectLst/>
                <a:latin typeface="Hiragino Kaku Gothic ProN"/>
              </a:rPr>
              <a:t>活性化エネルギーを減少</a:t>
            </a:r>
            <a:r>
              <a:rPr lang="ja-JP" altLang="en-US" sz="3600" i="0" dirty="0">
                <a:solidFill>
                  <a:srgbClr val="333333"/>
                </a:solidFill>
                <a:effectLst/>
                <a:latin typeface="Hiragino Kaku Gothic ProN"/>
              </a:rPr>
              <a:t>させ、</a:t>
            </a:r>
            <a:r>
              <a:rPr lang="ja-JP" altLang="en-US" sz="3600" b="1" i="0" u="sng" dirty="0">
                <a:solidFill>
                  <a:srgbClr val="EAB200"/>
                </a:solidFill>
                <a:effectLst/>
                <a:latin typeface="Hiragino Kaku Gothic ProN"/>
              </a:rPr>
              <a:t>反応を促進</a:t>
            </a:r>
            <a:r>
              <a:rPr lang="ja-JP" altLang="en-US" sz="3600" i="0" dirty="0">
                <a:solidFill>
                  <a:srgbClr val="333333"/>
                </a:solidFill>
                <a:effectLst/>
                <a:latin typeface="Hiragino Kaku Gothic ProN"/>
              </a:rPr>
              <a:t>させる物質。</a:t>
            </a:r>
            <a:endParaRPr lang="en-US" altLang="ja-JP" sz="3600" i="0" dirty="0">
              <a:solidFill>
                <a:srgbClr val="333333"/>
              </a:solidFill>
              <a:effectLst/>
              <a:latin typeface="Hiragino Kaku Gothic ProN"/>
            </a:endParaRPr>
          </a:p>
          <a:p>
            <a:pPr marL="0" indent="0" algn="l">
              <a:buNone/>
            </a:pPr>
            <a:endParaRPr lang="ja-JP" altLang="en-US" sz="2000" i="0" dirty="0">
              <a:solidFill>
                <a:srgbClr val="333333"/>
              </a:solidFill>
              <a:effectLst/>
              <a:latin typeface="Hiragino Kaku Gothic ProN"/>
            </a:endParaRPr>
          </a:p>
          <a:p>
            <a:pPr marL="0" indent="0" algn="l">
              <a:buNone/>
            </a:pPr>
            <a:r>
              <a:rPr lang="ja-JP" altLang="en-US" sz="3600" i="0" dirty="0">
                <a:solidFill>
                  <a:srgbClr val="333333"/>
                </a:solidFill>
                <a:effectLst/>
                <a:latin typeface="Hiragino Kaku Gothic ProN"/>
              </a:rPr>
              <a:t>自発的に起こらない方向の反応を起こすことは</a:t>
            </a:r>
            <a:r>
              <a:rPr lang="ja-JP" altLang="en-US" sz="3600" b="1" i="0" u="sng" dirty="0">
                <a:solidFill>
                  <a:srgbClr val="EAB200"/>
                </a:solidFill>
                <a:effectLst/>
                <a:latin typeface="Hiragino Kaku Gothic ProN"/>
              </a:rPr>
              <a:t>できない</a:t>
            </a:r>
            <a:r>
              <a:rPr lang="ja-JP" altLang="en-US" sz="3600" i="0" dirty="0">
                <a:solidFill>
                  <a:srgbClr val="333333"/>
                </a:solidFill>
                <a:effectLst/>
                <a:latin typeface="Hiragino Kaku Gothic ProN"/>
              </a:rPr>
              <a:t>。</a:t>
            </a:r>
            <a:endParaRPr lang="en-US" altLang="ja-JP" sz="3600" i="0" dirty="0">
              <a:solidFill>
                <a:srgbClr val="333333"/>
              </a:solidFill>
              <a:effectLst/>
              <a:latin typeface="Hiragino Kaku Gothic ProN"/>
            </a:endParaRPr>
          </a:p>
          <a:p>
            <a:pPr marL="0" indent="0" algn="l">
              <a:buNone/>
            </a:pPr>
            <a:endParaRPr lang="ja-JP" altLang="en-US" sz="1600" i="0" dirty="0">
              <a:solidFill>
                <a:srgbClr val="333333"/>
              </a:solidFill>
              <a:effectLst/>
              <a:latin typeface="Hiragino Kaku Gothic ProN"/>
            </a:endParaRPr>
          </a:p>
          <a:p>
            <a:pPr marL="0" indent="0" algn="l">
              <a:buNone/>
            </a:pPr>
            <a:r>
              <a:rPr lang="ja-JP" altLang="en-US" sz="3600" i="0" dirty="0">
                <a:solidFill>
                  <a:srgbClr val="333333"/>
                </a:solidFill>
                <a:effectLst/>
                <a:latin typeface="Hiragino Kaku Gothic ProN"/>
              </a:rPr>
              <a:t>触媒は反応速度を変えることはできるが、</a:t>
            </a:r>
            <a:r>
              <a:rPr lang="ja-JP" altLang="en-US" sz="3600" b="1" i="0" u="sng" dirty="0">
                <a:solidFill>
                  <a:srgbClr val="EAB200"/>
                </a:solidFill>
                <a:effectLst/>
                <a:latin typeface="Hiragino Kaku Gothic ProN"/>
              </a:rPr>
              <a:t>平衡状態を変えることはない</a:t>
            </a:r>
            <a:r>
              <a:rPr lang="ja-JP" altLang="en-US" sz="3600" i="0" dirty="0">
                <a:solidFill>
                  <a:srgbClr val="333333"/>
                </a:solidFill>
                <a:effectLst/>
                <a:latin typeface="Hiragino Kaku Gothic ProN"/>
              </a:rPr>
              <a:t>。（</a:t>
            </a:r>
            <a:r>
              <a:rPr lang="ja-JP" altLang="en-US" sz="3600" i="0" u="sng" dirty="0">
                <a:solidFill>
                  <a:srgbClr val="333333"/>
                </a:solidFill>
                <a:effectLst/>
                <a:latin typeface="Hiragino Kaku Gothic ProN"/>
              </a:rPr>
              <a:t>平衡定数に影響を与えない</a:t>
            </a:r>
            <a:r>
              <a:rPr lang="ja-JP" altLang="en-US" sz="3600" i="0" dirty="0">
                <a:solidFill>
                  <a:srgbClr val="333333"/>
                </a:solidFill>
                <a:effectLst/>
                <a:latin typeface="Hiragino Kaku Gothic ProN"/>
              </a:rPr>
              <a:t>）</a:t>
            </a:r>
          </a:p>
          <a:p>
            <a:pPr marL="0" indent="0" algn="l">
              <a:buNone/>
            </a:pPr>
            <a:endParaRPr lang="ja-JP" altLang="en-US" sz="3600" i="0" dirty="0">
              <a:solidFill>
                <a:srgbClr val="333333"/>
              </a:solidFill>
              <a:effectLst/>
            </a:endParaRPr>
          </a:p>
        </p:txBody>
      </p:sp>
      <p:sp>
        <p:nvSpPr>
          <p:cNvPr id="8" name="タイトル 1">
            <a:extLst>
              <a:ext uri="{FF2B5EF4-FFF2-40B4-BE49-F238E27FC236}">
                <a16:creationId xmlns:a16="http://schemas.microsoft.com/office/drawing/2014/main" id="{BAAB550C-34B1-4F1A-8BE3-EFE93E8061FE}"/>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0" name="L 字 9">
            <a:extLst>
              <a:ext uri="{FF2B5EF4-FFF2-40B4-BE49-F238E27FC236}">
                <a16:creationId xmlns:a16="http://schemas.microsoft.com/office/drawing/2014/main" id="{B35AC826-D027-4A15-BDEE-3BBFC1CDE2AA}"/>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1" name="L 字 10">
            <a:extLst>
              <a:ext uri="{FF2B5EF4-FFF2-40B4-BE49-F238E27FC236}">
                <a16:creationId xmlns:a16="http://schemas.microsoft.com/office/drawing/2014/main" id="{2E4171AF-1DFD-4344-B277-611A65910AF5}"/>
              </a:ext>
            </a:extLst>
          </p:cNvPr>
          <p:cNvSpPr/>
          <p:nvPr/>
        </p:nvSpPr>
        <p:spPr>
          <a:xfrm rot="13518342">
            <a:off x="10591508" y="269680"/>
            <a:ext cx="464846" cy="461557"/>
          </a:xfrm>
          <a:prstGeom prst="corner">
            <a:avLst>
              <a:gd name="adj1" fmla="val 32577"/>
              <a:gd name="adj2" fmla="val 3253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967576E1-2664-433D-AC1E-2028C43F3F7B}"/>
              </a:ext>
            </a:extLst>
          </p:cNvPr>
          <p:cNvSpPr/>
          <p:nvPr/>
        </p:nvSpPr>
        <p:spPr>
          <a:xfrm rot="13518342">
            <a:off x="10300890" y="269680"/>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CBF4889B-38D8-4A1C-8FA1-9D4171B5D3F4}"/>
              </a:ext>
            </a:extLst>
          </p:cNvPr>
          <p:cNvSpPr/>
          <p:nvPr/>
        </p:nvSpPr>
        <p:spPr>
          <a:xfrm rot="13518342">
            <a:off x="10010271"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FF04AEBC-0575-493E-809E-DB174147392A}"/>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1A1FB2FF-5471-47AC-B621-DC0CCA6E088F}"/>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C76B1300-3AC2-4CBF-9D3C-D8DA89C7CD73}"/>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5B01A13F-617D-4201-A42B-20EF66D6F3ED}"/>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3FE7C9AD-A23D-4FA9-9AC6-F8713A92505E}"/>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CD2245BA-4D3E-4306-9F55-6418FDB5892C}"/>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F217FB20-4A11-4AA4-875F-2E89DBE1CFE9}"/>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14470018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触媒</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8E94621D-CFCB-449B-9384-27DE26FD4581}"/>
              </a:ext>
            </a:extLst>
          </p:cNvPr>
          <p:cNvSpPr txBox="1">
            <a:spLocks/>
          </p:cNvSpPr>
          <p:nvPr/>
        </p:nvSpPr>
        <p:spPr>
          <a:xfrm>
            <a:off x="4833308" y="1771123"/>
            <a:ext cx="5010150" cy="104245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i="0" dirty="0">
                <a:solidFill>
                  <a:srgbClr val="333333"/>
                </a:solidFill>
                <a:effectLst/>
              </a:rPr>
              <a:t>練習問題</a:t>
            </a:r>
            <a:endParaRPr lang="en-US" altLang="ja-JP" sz="4000" b="1" i="0" dirty="0">
              <a:solidFill>
                <a:srgbClr val="333333"/>
              </a:solidFill>
              <a:effectLst/>
            </a:endParaRPr>
          </a:p>
        </p:txBody>
      </p:sp>
      <p:cxnSp>
        <p:nvCxnSpPr>
          <p:cNvPr id="8" name="直線コネクタ 7">
            <a:extLst>
              <a:ext uri="{FF2B5EF4-FFF2-40B4-BE49-F238E27FC236}">
                <a16:creationId xmlns:a16="http://schemas.microsoft.com/office/drawing/2014/main" id="{183D542B-BC62-4FFE-A0B6-02C72D9971F0}"/>
              </a:ext>
            </a:extLst>
          </p:cNvPr>
          <p:cNvCxnSpPr>
            <a:cxnSpLocks/>
          </p:cNvCxnSpPr>
          <p:nvPr/>
        </p:nvCxnSpPr>
        <p:spPr>
          <a:xfrm>
            <a:off x="4951562" y="2292350"/>
            <a:ext cx="2061713"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コンテンツ プレースホルダー 5">
            <a:extLst>
              <a:ext uri="{FF2B5EF4-FFF2-40B4-BE49-F238E27FC236}">
                <a16:creationId xmlns:a16="http://schemas.microsoft.com/office/drawing/2014/main" id="{FFB2B3FB-9893-4DF3-93A0-188C653FB9E2}"/>
              </a:ext>
            </a:extLst>
          </p:cNvPr>
          <p:cNvSpPr txBox="1">
            <a:spLocks/>
          </p:cNvSpPr>
          <p:nvPr/>
        </p:nvSpPr>
        <p:spPr>
          <a:xfrm>
            <a:off x="1528565" y="3063675"/>
            <a:ext cx="11324794" cy="3669492"/>
          </a:xfrm>
          <a:prstGeom prst="rect">
            <a:avLst/>
          </a:prstGeom>
          <a:ln w="28575">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lnSpc>
                <a:spcPct val="100000"/>
              </a:lnSpc>
              <a:buNone/>
            </a:pPr>
            <a:r>
              <a:rPr lang="ja-JP" altLang="en-US" sz="4000" i="0" dirty="0">
                <a:solidFill>
                  <a:srgbClr val="333333"/>
                </a:solidFill>
                <a:effectLst/>
              </a:rPr>
              <a:t>触媒は、平衡定数に</a:t>
            </a:r>
            <a:r>
              <a:rPr lang="ja-JP" altLang="en-US" sz="4000" b="1" i="0" dirty="0">
                <a:solidFill>
                  <a:srgbClr val="333333"/>
                </a:solidFill>
                <a:effectLst/>
              </a:rPr>
              <a:t>影響</a:t>
            </a:r>
            <a:r>
              <a:rPr lang="ja-JP" altLang="en-US" sz="4000" i="0" dirty="0">
                <a:solidFill>
                  <a:srgbClr val="333333"/>
                </a:solidFill>
                <a:effectLst/>
              </a:rPr>
              <a:t>を与えない</a:t>
            </a:r>
            <a:endParaRPr lang="ja-JP" altLang="en-US" sz="3600" i="0" dirty="0">
              <a:solidFill>
                <a:srgbClr val="333333"/>
              </a:solidFill>
              <a:effectLst/>
            </a:endParaRPr>
          </a:p>
        </p:txBody>
      </p:sp>
      <p:sp>
        <p:nvSpPr>
          <p:cNvPr id="10" name="正方形/長方形 9">
            <a:extLst>
              <a:ext uri="{FF2B5EF4-FFF2-40B4-BE49-F238E27FC236}">
                <a16:creationId xmlns:a16="http://schemas.microsoft.com/office/drawing/2014/main" id="{727DD502-D04A-4EFD-BD06-B843F98CA9F6}"/>
              </a:ext>
            </a:extLst>
          </p:cNvPr>
          <p:cNvSpPr/>
          <p:nvPr/>
        </p:nvSpPr>
        <p:spPr>
          <a:xfrm>
            <a:off x="8729931" y="3020872"/>
            <a:ext cx="1026544" cy="740574"/>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タイトル 1">
            <a:extLst>
              <a:ext uri="{FF2B5EF4-FFF2-40B4-BE49-F238E27FC236}">
                <a16:creationId xmlns:a16="http://schemas.microsoft.com/office/drawing/2014/main" id="{76D26095-4E64-491D-8AD6-CC9B9EA32AAF}"/>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2" name="L 字 11">
            <a:extLst>
              <a:ext uri="{FF2B5EF4-FFF2-40B4-BE49-F238E27FC236}">
                <a16:creationId xmlns:a16="http://schemas.microsoft.com/office/drawing/2014/main" id="{B2FEF8C1-45D6-4A8E-80E7-8EC549F0F82B}"/>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3C0716B5-4051-42C5-B4E1-908F3D00D1D3}"/>
              </a:ext>
            </a:extLst>
          </p:cNvPr>
          <p:cNvSpPr/>
          <p:nvPr/>
        </p:nvSpPr>
        <p:spPr>
          <a:xfrm rot="13518342">
            <a:off x="10591508" y="269680"/>
            <a:ext cx="464846" cy="461557"/>
          </a:xfrm>
          <a:prstGeom prst="corner">
            <a:avLst>
              <a:gd name="adj1" fmla="val 32577"/>
              <a:gd name="adj2" fmla="val 3253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EA8BAE61-44E7-47F1-838B-0FBD413665D8}"/>
              </a:ext>
            </a:extLst>
          </p:cNvPr>
          <p:cNvSpPr/>
          <p:nvPr/>
        </p:nvSpPr>
        <p:spPr>
          <a:xfrm rot="13518342">
            <a:off x="10300890" y="269680"/>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79009615-B3AD-4ADD-80DA-01A5E46AF800}"/>
              </a:ext>
            </a:extLst>
          </p:cNvPr>
          <p:cNvSpPr/>
          <p:nvPr/>
        </p:nvSpPr>
        <p:spPr>
          <a:xfrm rot="13518342">
            <a:off x="10010271"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ADE6568B-A332-455F-A769-B564BC653E5A}"/>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390C08B8-6A1B-49F9-81F9-3EE473E296C6}"/>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479E0B7F-8375-4D9E-AE56-C2DB114AB6F0}"/>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5183E076-D14D-48DF-91F5-F0E550A72AD7}"/>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868655E3-4527-432A-99AF-79B8BF5152B4}"/>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AA2873B3-63E9-4E57-997F-EA9EDBE2D717}"/>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8243CECE-92A6-4F39-A0F9-087F875E5C4D}"/>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2348080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E6CFD33E-2873-40E1-B82A-84D5D8895069}"/>
              </a:ext>
            </a:extLst>
          </p:cNvPr>
          <p:cNvSpPr txBox="1"/>
          <p:nvPr/>
        </p:nvSpPr>
        <p:spPr>
          <a:xfrm>
            <a:off x="4678695" y="1141809"/>
            <a:ext cx="8277986" cy="1938992"/>
          </a:xfrm>
          <a:prstGeom prst="rect">
            <a:avLst/>
          </a:prstGeom>
          <a:noFill/>
        </p:spPr>
        <p:txBody>
          <a:bodyPr wrap="square">
            <a:spAutoFit/>
          </a:bodyPr>
          <a:lstStyle/>
          <a:p>
            <a:r>
              <a:rPr kumimoji="1" lang="ja-JP" altLang="en-US" sz="4000" b="1" dirty="0">
                <a:solidFill>
                  <a:schemeClr val="tx1">
                    <a:lumMod val="50000"/>
                    <a:lumOff val="50000"/>
                  </a:schemeClr>
                </a:solidFill>
                <a:latin typeface="メイリオ" panose="020B0604030504040204" pitchFamily="50" charset="-128"/>
                <a:ea typeface="メイリオ" panose="020B0604030504040204" pitchFamily="50" charset="-128"/>
              </a:rPr>
              <a:t>電気化学反応</a:t>
            </a:r>
            <a:endParaRPr kumimoji="1" lang="en-US" altLang="ja-JP" sz="4000" b="1" dirty="0">
              <a:solidFill>
                <a:schemeClr val="tx1">
                  <a:lumMod val="50000"/>
                  <a:lumOff val="50000"/>
                </a:schemeClr>
              </a:solidFill>
              <a:latin typeface="メイリオ" panose="020B0604030504040204" pitchFamily="50" charset="-128"/>
              <a:ea typeface="メイリオ" panose="020B0604030504040204" pitchFamily="50" charset="-128"/>
            </a:endParaRPr>
          </a:p>
          <a:p>
            <a:r>
              <a:rPr lang="ja-JP" altLang="en-US" sz="4000" b="1" dirty="0">
                <a:solidFill>
                  <a:schemeClr val="tx1">
                    <a:lumMod val="50000"/>
                    <a:lumOff val="50000"/>
                  </a:schemeClr>
                </a:solidFill>
                <a:latin typeface="メイリオ" panose="020B0604030504040204" pitchFamily="50" charset="-128"/>
                <a:ea typeface="メイリオ" panose="020B0604030504040204" pitchFamily="50" charset="-128"/>
              </a:rPr>
              <a:t>電池</a:t>
            </a:r>
            <a:endParaRPr lang="en-US" altLang="ja-JP" sz="4000" b="1" dirty="0">
              <a:solidFill>
                <a:schemeClr val="tx1">
                  <a:lumMod val="50000"/>
                  <a:lumOff val="50000"/>
                </a:schemeClr>
              </a:solidFill>
              <a:latin typeface="メイリオ" panose="020B0604030504040204" pitchFamily="50" charset="-128"/>
              <a:ea typeface="メイリオ" panose="020B0604030504040204" pitchFamily="50" charset="-128"/>
            </a:endParaRPr>
          </a:p>
          <a:p>
            <a:r>
              <a:rPr kumimoji="1" lang="ja-JP" altLang="en-US" sz="4000" b="1" dirty="0">
                <a:solidFill>
                  <a:schemeClr val="tx1">
                    <a:lumMod val="50000"/>
                    <a:lumOff val="50000"/>
                  </a:schemeClr>
                </a:solidFill>
                <a:latin typeface="メイリオ" panose="020B0604030504040204" pitchFamily="50" charset="-128"/>
                <a:ea typeface="メイリオ" panose="020B0604030504040204" pitchFamily="50" charset="-128"/>
              </a:rPr>
              <a:t>電極電位</a:t>
            </a:r>
            <a:endParaRPr kumimoji="1" lang="en-US" altLang="ja-JP" sz="40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59968" y="1189937"/>
            <a:ext cx="118727" cy="1778730"/>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3">
            <a:extLst>
              <a:ext uri="{FF2B5EF4-FFF2-40B4-BE49-F238E27FC236}">
                <a16:creationId xmlns:a16="http://schemas.microsoft.com/office/drawing/2014/main" id="{6156C5B2-C2A4-47E5-93F7-E6255EF4FAD8}"/>
              </a:ext>
            </a:extLst>
          </p:cNvPr>
          <p:cNvGraphicFramePr>
            <a:graphicFrameLocks noGrp="1"/>
          </p:cNvGraphicFramePr>
          <p:nvPr>
            <p:extLst>
              <p:ext uri="{D42A27DB-BD31-4B8C-83A1-F6EECF244321}">
                <p14:modId xmlns:p14="http://schemas.microsoft.com/office/powerpoint/2010/main" val="3205331673"/>
              </p:ext>
            </p:extLst>
          </p:nvPr>
        </p:nvGraphicFramePr>
        <p:xfrm>
          <a:off x="355597" y="3228559"/>
          <a:ext cx="11600609" cy="1778730"/>
        </p:xfrm>
        <a:graphic>
          <a:graphicData uri="http://schemas.openxmlformats.org/drawingml/2006/table">
            <a:tbl>
              <a:tblPr firstRow="1" bandRow="1">
                <a:tableStyleId>{5C22544A-7EE6-4342-B048-85BDC9FD1C3A}</a:tableStyleId>
              </a:tblPr>
              <a:tblGrid>
                <a:gridCol w="1144879">
                  <a:extLst>
                    <a:ext uri="{9D8B030D-6E8A-4147-A177-3AD203B41FA5}">
                      <a16:colId xmlns:a16="http://schemas.microsoft.com/office/drawing/2014/main" val="1634429330"/>
                    </a:ext>
                  </a:extLst>
                </a:gridCol>
                <a:gridCol w="1045573">
                  <a:extLst>
                    <a:ext uri="{9D8B030D-6E8A-4147-A177-3AD203B41FA5}">
                      <a16:colId xmlns:a16="http://schemas.microsoft.com/office/drawing/2014/main" val="3726115999"/>
                    </a:ext>
                  </a:extLst>
                </a:gridCol>
                <a:gridCol w="1045573">
                  <a:extLst>
                    <a:ext uri="{9D8B030D-6E8A-4147-A177-3AD203B41FA5}">
                      <a16:colId xmlns:a16="http://schemas.microsoft.com/office/drawing/2014/main" val="3048573417"/>
                    </a:ext>
                  </a:extLst>
                </a:gridCol>
                <a:gridCol w="1045573">
                  <a:extLst>
                    <a:ext uri="{9D8B030D-6E8A-4147-A177-3AD203B41FA5}">
                      <a16:colId xmlns:a16="http://schemas.microsoft.com/office/drawing/2014/main" val="3010782129"/>
                    </a:ext>
                  </a:extLst>
                </a:gridCol>
                <a:gridCol w="1045573">
                  <a:extLst>
                    <a:ext uri="{9D8B030D-6E8A-4147-A177-3AD203B41FA5}">
                      <a16:colId xmlns:a16="http://schemas.microsoft.com/office/drawing/2014/main" val="335960424"/>
                    </a:ext>
                  </a:extLst>
                </a:gridCol>
                <a:gridCol w="1045573">
                  <a:extLst>
                    <a:ext uri="{9D8B030D-6E8A-4147-A177-3AD203B41FA5}">
                      <a16:colId xmlns:a16="http://schemas.microsoft.com/office/drawing/2014/main" val="351938480"/>
                    </a:ext>
                  </a:extLst>
                </a:gridCol>
                <a:gridCol w="1045573">
                  <a:extLst>
                    <a:ext uri="{9D8B030D-6E8A-4147-A177-3AD203B41FA5}">
                      <a16:colId xmlns:a16="http://schemas.microsoft.com/office/drawing/2014/main" val="2966431412"/>
                    </a:ext>
                  </a:extLst>
                </a:gridCol>
                <a:gridCol w="1045573">
                  <a:extLst>
                    <a:ext uri="{9D8B030D-6E8A-4147-A177-3AD203B41FA5}">
                      <a16:colId xmlns:a16="http://schemas.microsoft.com/office/drawing/2014/main" val="1543819157"/>
                    </a:ext>
                  </a:extLst>
                </a:gridCol>
                <a:gridCol w="1045573">
                  <a:extLst>
                    <a:ext uri="{9D8B030D-6E8A-4147-A177-3AD203B41FA5}">
                      <a16:colId xmlns:a16="http://schemas.microsoft.com/office/drawing/2014/main" val="680473742"/>
                    </a:ext>
                  </a:extLst>
                </a:gridCol>
                <a:gridCol w="1045573">
                  <a:extLst>
                    <a:ext uri="{9D8B030D-6E8A-4147-A177-3AD203B41FA5}">
                      <a16:colId xmlns:a16="http://schemas.microsoft.com/office/drawing/2014/main" val="863917282"/>
                    </a:ext>
                  </a:extLst>
                </a:gridCol>
                <a:gridCol w="1045573">
                  <a:extLst>
                    <a:ext uri="{9D8B030D-6E8A-4147-A177-3AD203B41FA5}">
                      <a16:colId xmlns:a16="http://schemas.microsoft.com/office/drawing/2014/main" val="3533076870"/>
                    </a:ext>
                  </a:extLst>
                </a:gridCol>
              </a:tblGrid>
              <a:tr h="592910">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2020</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2019</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2018</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2017</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2016</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2015</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2014</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2013</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2012</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2011</a:t>
                      </a:r>
                      <a:r>
                        <a:rPr kumimoji="1" lang="ja-JP" altLang="en-US" dirty="0">
                          <a:latin typeface="メイリオ" panose="020B0604030504040204" pitchFamily="50" charset="-128"/>
                          <a:ea typeface="メイリオ" panose="020B0604030504040204" pitchFamily="50" charset="-128"/>
                        </a:rPr>
                        <a:t>年</a:t>
                      </a:r>
                    </a:p>
                  </a:txBody>
                  <a:tcPr/>
                </a:tc>
                <a:extLst>
                  <a:ext uri="{0D108BD9-81ED-4DB2-BD59-A6C34878D82A}">
                    <a16:rowId xmlns:a16="http://schemas.microsoft.com/office/drawing/2014/main" val="3071848153"/>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文章問題</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143109766"/>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計算問題</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17182116"/>
                  </a:ext>
                </a:extLst>
              </a:tr>
            </a:tbl>
          </a:graphicData>
        </a:graphic>
      </p:graphicFrame>
      <p:sp>
        <p:nvSpPr>
          <p:cNvPr id="8" name="テキスト ボックス 7">
            <a:extLst>
              <a:ext uri="{FF2B5EF4-FFF2-40B4-BE49-F238E27FC236}">
                <a16:creationId xmlns:a16="http://schemas.microsoft.com/office/drawing/2014/main" id="{B51EA6AB-70FC-4F7B-8842-45E2AB39D023}"/>
              </a:ext>
            </a:extLst>
          </p:cNvPr>
          <p:cNvSpPr txBox="1"/>
          <p:nvPr/>
        </p:nvSpPr>
        <p:spPr>
          <a:xfrm>
            <a:off x="8896081" y="5197108"/>
            <a:ext cx="3343564"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○：出題　◎誤答として出題</a:t>
            </a:r>
          </a:p>
        </p:txBody>
      </p:sp>
      <p:sp>
        <p:nvSpPr>
          <p:cNvPr id="9" name="タイトル 1">
            <a:extLst>
              <a:ext uri="{FF2B5EF4-FFF2-40B4-BE49-F238E27FC236}">
                <a16:creationId xmlns:a16="http://schemas.microsoft.com/office/drawing/2014/main" id="{425B432D-3D2B-4877-A939-17D94E599D72}"/>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2" name="L 字 11">
            <a:extLst>
              <a:ext uri="{FF2B5EF4-FFF2-40B4-BE49-F238E27FC236}">
                <a16:creationId xmlns:a16="http://schemas.microsoft.com/office/drawing/2014/main" id="{A13698FE-CA9F-4C15-9653-8FF640113B72}"/>
              </a:ext>
            </a:extLst>
          </p:cNvPr>
          <p:cNvSpPr/>
          <p:nvPr/>
        </p:nvSpPr>
        <p:spPr>
          <a:xfrm rot="13518342">
            <a:off x="10883881" y="278579"/>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E6DB446A-B3CA-4B16-8818-D411D9F2DD6F}"/>
              </a:ext>
            </a:extLst>
          </p:cNvPr>
          <p:cNvSpPr/>
          <p:nvPr/>
        </p:nvSpPr>
        <p:spPr>
          <a:xfrm rot="13518342">
            <a:off x="10591508" y="269680"/>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4A35D284-DB06-44BF-80DF-B96B1D23B121}"/>
              </a:ext>
            </a:extLst>
          </p:cNvPr>
          <p:cNvSpPr/>
          <p:nvPr/>
        </p:nvSpPr>
        <p:spPr>
          <a:xfrm rot="13518342">
            <a:off x="10300890" y="269680"/>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CA83C7C1-C47B-431D-8949-F575DB37CD7B}"/>
              </a:ext>
            </a:extLst>
          </p:cNvPr>
          <p:cNvSpPr/>
          <p:nvPr/>
        </p:nvSpPr>
        <p:spPr>
          <a:xfrm rot="13518342">
            <a:off x="10010271"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D5F31906-29C7-4548-88F9-B1896688B59E}"/>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097B727A-ED53-4E57-9024-69AC867D1780}"/>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4E70D440-DE9F-4455-B3BF-5530EC606BB6}"/>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23BEE0BF-140E-4664-9482-506BA5003713}"/>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D675960B-196D-4F92-9D55-45721F8CE023}"/>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E843F9C2-CB54-45C7-AC6B-229C6281F703}"/>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A2AEE780-EBB6-42E6-929A-A37587A8C469}"/>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41692484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電気化学反応</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5">
            <a:extLst>
              <a:ext uri="{FF2B5EF4-FFF2-40B4-BE49-F238E27FC236}">
                <a16:creationId xmlns:a16="http://schemas.microsoft.com/office/drawing/2014/main" id="{FFB2B3FB-9893-4DF3-93A0-188C653FB9E2}"/>
              </a:ext>
            </a:extLst>
          </p:cNvPr>
          <p:cNvSpPr txBox="1">
            <a:spLocks/>
          </p:cNvSpPr>
          <p:nvPr/>
        </p:nvSpPr>
        <p:spPr>
          <a:xfrm>
            <a:off x="63307" y="1790618"/>
            <a:ext cx="12103334" cy="13430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3600" i="0" dirty="0">
                <a:solidFill>
                  <a:srgbClr val="333333"/>
                </a:solidFill>
                <a:effectLst/>
                <a:latin typeface="Hiragino Kaku Gothic ProN"/>
              </a:rPr>
              <a:t>電子を放出する反応と、電子を受けとる反応を別の場所で行わせ、電子の授受によって全体の反応を行う化学反応</a:t>
            </a:r>
            <a:endParaRPr lang="en-US" altLang="ja-JP" sz="3600" i="0" dirty="0">
              <a:solidFill>
                <a:srgbClr val="333333"/>
              </a:solidFill>
              <a:effectLst/>
              <a:latin typeface="Hiragino Kaku Gothic ProN"/>
            </a:endParaRPr>
          </a:p>
        </p:txBody>
      </p:sp>
      <p:sp>
        <p:nvSpPr>
          <p:cNvPr id="3" name="正方形/長方形 2">
            <a:extLst>
              <a:ext uri="{FF2B5EF4-FFF2-40B4-BE49-F238E27FC236}">
                <a16:creationId xmlns:a16="http://schemas.microsoft.com/office/drawing/2014/main" id="{9636E5A3-17C4-41D9-8371-C9F5C44FF417}"/>
              </a:ext>
            </a:extLst>
          </p:cNvPr>
          <p:cNvSpPr/>
          <p:nvPr/>
        </p:nvSpPr>
        <p:spPr>
          <a:xfrm>
            <a:off x="2175862" y="3589913"/>
            <a:ext cx="1619250" cy="847725"/>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rPr>
              <a:t>アノード</a:t>
            </a:r>
          </a:p>
        </p:txBody>
      </p:sp>
      <p:sp>
        <p:nvSpPr>
          <p:cNvPr id="7" name="正方形/長方形 6">
            <a:extLst>
              <a:ext uri="{FF2B5EF4-FFF2-40B4-BE49-F238E27FC236}">
                <a16:creationId xmlns:a16="http://schemas.microsoft.com/office/drawing/2014/main" id="{58FEE1A2-D758-4288-A81D-6F8357E96DFB}"/>
              </a:ext>
            </a:extLst>
          </p:cNvPr>
          <p:cNvSpPr/>
          <p:nvPr/>
        </p:nvSpPr>
        <p:spPr>
          <a:xfrm>
            <a:off x="7366987" y="3589912"/>
            <a:ext cx="1619250" cy="847725"/>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rPr>
              <a:t>カソード</a:t>
            </a:r>
          </a:p>
        </p:txBody>
      </p:sp>
      <p:sp>
        <p:nvSpPr>
          <p:cNvPr id="6" name="テキスト ボックス 5">
            <a:extLst>
              <a:ext uri="{FF2B5EF4-FFF2-40B4-BE49-F238E27FC236}">
                <a16:creationId xmlns:a16="http://schemas.microsoft.com/office/drawing/2014/main" id="{182B4ACD-9175-43BC-8429-930C1415A0DB}"/>
              </a:ext>
            </a:extLst>
          </p:cNvPr>
          <p:cNvSpPr txBox="1"/>
          <p:nvPr/>
        </p:nvSpPr>
        <p:spPr>
          <a:xfrm>
            <a:off x="45203" y="2961590"/>
            <a:ext cx="6096000" cy="523220"/>
          </a:xfrm>
          <a:prstGeom prst="rect">
            <a:avLst/>
          </a:prstGeom>
          <a:noFill/>
        </p:spPr>
        <p:txBody>
          <a:bodyPr wrap="square" rtlCol="0">
            <a:spAutoFit/>
          </a:bodyPr>
          <a:lstStyle/>
          <a:p>
            <a:r>
              <a:rPr kumimoji="1" lang="ja-JP" altLang="en-US" sz="2800" b="1" dirty="0">
                <a:solidFill>
                  <a:schemeClr val="accent1">
                    <a:lumMod val="75000"/>
                  </a:schemeClr>
                </a:solidFill>
              </a:rPr>
              <a:t>アノード</a:t>
            </a:r>
            <a:r>
              <a:rPr kumimoji="1" lang="ja-JP" altLang="en-US" sz="2800" dirty="0"/>
              <a:t>：電子を</a:t>
            </a:r>
            <a:r>
              <a:rPr kumimoji="1" lang="ja-JP" altLang="en-US" sz="2800" b="1" u="sng" dirty="0">
                <a:solidFill>
                  <a:srgbClr val="EAB200"/>
                </a:solidFill>
              </a:rPr>
              <a:t>放出する</a:t>
            </a:r>
            <a:r>
              <a:rPr kumimoji="1" lang="ja-JP" altLang="en-US" sz="2800" dirty="0"/>
              <a:t>反応</a:t>
            </a:r>
          </a:p>
        </p:txBody>
      </p:sp>
      <p:sp>
        <p:nvSpPr>
          <p:cNvPr id="10" name="テキスト ボックス 9">
            <a:extLst>
              <a:ext uri="{FF2B5EF4-FFF2-40B4-BE49-F238E27FC236}">
                <a16:creationId xmlns:a16="http://schemas.microsoft.com/office/drawing/2014/main" id="{506F65A5-5779-4936-A6B7-99483BE355FB}"/>
              </a:ext>
            </a:extLst>
          </p:cNvPr>
          <p:cNvSpPr txBox="1"/>
          <p:nvPr/>
        </p:nvSpPr>
        <p:spPr>
          <a:xfrm>
            <a:off x="5779253" y="2961590"/>
            <a:ext cx="6096000" cy="523220"/>
          </a:xfrm>
          <a:prstGeom prst="rect">
            <a:avLst/>
          </a:prstGeom>
          <a:noFill/>
        </p:spPr>
        <p:txBody>
          <a:bodyPr wrap="square" rtlCol="0">
            <a:spAutoFit/>
          </a:bodyPr>
          <a:lstStyle/>
          <a:p>
            <a:r>
              <a:rPr kumimoji="1" lang="ja-JP" altLang="en-US" sz="2800" b="1" dirty="0">
                <a:solidFill>
                  <a:schemeClr val="accent1">
                    <a:lumMod val="75000"/>
                  </a:schemeClr>
                </a:solidFill>
              </a:rPr>
              <a:t>カソード</a:t>
            </a:r>
            <a:r>
              <a:rPr kumimoji="1" lang="ja-JP" altLang="en-US" sz="2800" dirty="0"/>
              <a:t>：電子を</a:t>
            </a:r>
            <a:r>
              <a:rPr lang="ja-JP" altLang="en-US" sz="2800" b="1" u="sng" dirty="0">
                <a:solidFill>
                  <a:srgbClr val="EAB200"/>
                </a:solidFill>
              </a:rPr>
              <a:t>受け取る</a:t>
            </a:r>
            <a:r>
              <a:rPr kumimoji="1" lang="ja-JP" altLang="en-US" sz="2800" dirty="0"/>
              <a:t>反応</a:t>
            </a:r>
          </a:p>
        </p:txBody>
      </p:sp>
      <p:sp>
        <p:nvSpPr>
          <p:cNvPr id="11" name="矢印: 右 10">
            <a:extLst>
              <a:ext uri="{FF2B5EF4-FFF2-40B4-BE49-F238E27FC236}">
                <a16:creationId xmlns:a16="http://schemas.microsoft.com/office/drawing/2014/main" id="{B0C48BFE-3333-47E7-AA58-889636E3266A}"/>
              </a:ext>
            </a:extLst>
          </p:cNvPr>
          <p:cNvSpPr/>
          <p:nvPr/>
        </p:nvSpPr>
        <p:spPr>
          <a:xfrm rot="19979703">
            <a:off x="3738017" y="3491756"/>
            <a:ext cx="847725" cy="523220"/>
          </a:xfrm>
          <a:prstGeom prst="rightArrow">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電子</a:t>
            </a:r>
          </a:p>
        </p:txBody>
      </p:sp>
      <p:sp>
        <p:nvSpPr>
          <p:cNvPr id="12" name="矢印: 右 11">
            <a:extLst>
              <a:ext uri="{FF2B5EF4-FFF2-40B4-BE49-F238E27FC236}">
                <a16:creationId xmlns:a16="http://schemas.microsoft.com/office/drawing/2014/main" id="{93383EFE-8810-4D22-9F08-096206422844}"/>
              </a:ext>
            </a:extLst>
          </p:cNvPr>
          <p:cNvSpPr/>
          <p:nvPr/>
        </p:nvSpPr>
        <p:spPr>
          <a:xfrm rot="996455">
            <a:off x="3753499" y="4028275"/>
            <a:ext cx="847725" cy="523220"/>
          </a:xfrm>
          <a:prstGeom prst="rightArrow">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電子</a:t>
            </a:r>
          </a:p>
        </p:txBody>
      </p:sp>
      <p:sp>
        <p:nvSpPr>
          <p:cNvPr id="13" name="矢印: 右 12">
            <a:extLst>
              <a:ext uri="{FF2B5EF4-FFF2-40B4-BE49-F238E27FC236}">
                <a16:creationId xmlns:a16="http://schemas.microsoft.com/office/drawing/2014/main" id="{35693062-E889-4578-9A69-0E5E515392E7}"/>
              </a:ext>
            </a:extLst>
          </p:cNvPr>
          <p:cNvSpPr/>
          <p:nvPr/>
        </p:nvSpPr>
        <p:spPr>
          <a:xfrm rot="1559624">
            <a:off x="6575563" y="3416251"/>
            <a:ext cx="847725" cy="523220"/>
          </a:xfrm>
          <a:prstGeom prst="rightArrow">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電子</a:t>
            </a:r>
          </a:p>
        </p:txBody>
      </p:sp>
      <p:sp>
        <p:nvSpPr>
          <p:cNvPr id="14" name="矢印: 右 13">
            <a:extLst>
              <a:ext uri="{FF2B5EF4-FFF2-40B4-BE49-F238E27FC236}">
                <a16:creationId xmlns:a16="http://schemas.microsoft.com/office/drawing/2014/main" id="{2F2F1CF9-8203-4E23-881F-73B5B82AA388}"/>
              </a:ext>
            </a:extLst>
          </p:cNvPr>
          <p:cNvSpPr/>
          <p:nvPr/>
        </p:nvSpPr>
        <p:spPr>
          <a:xfrm rot="20440177">
            <a:off x="6536334" y="4037732"/>
            <a:ext cx="847725" cy="523220"/>
          </a:xfrm>
          <a:prstGeom prst="rightArrow">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電子</a:t>
            </a:r>
          </a:p>
        </p:txBody>
      </p:sp>
      <p:sp>
        <p:nvSpPr>
          <p:cNvPr id="15" name="テキスト ボックス 14">
            <a:extLst>
              <a:ext uri="{FF2B5EF4-FFF2-40B4-BE49-F238E27FC236}">
                <a16:creationId xmlns:a16="http://schemas.microsoft.com/office/drawing/2014/main" id="{4656506A-90C8-42B4-9752-7AFB50D983AC}"/>
              </a:ext>
            </a:extLst>
          </p:cNvPr>
          <p:cNvSpPr txBox="1"/>
          <p:nvPr/>
        </p:nvSpPr>
        <p:spPr>
          <a:xfrm>
            <a:off x="173190" y="4676753"/>
            <a:ext cx="1631197" cy="523220"/>
          </a:xfrm>
          <a:prstGeom prst="rect">
            <a:avLst/>
          </a:prstGeom>
          <a:noFill/>
        </p:spPr>
        <p:txBody>
          <a:bodyPr wrap="square" rtlCol="0">
            <a:spAutoFit/>
          </a:bodyPr>
          <a:lstStyle/>
          <a:p>
            <a:r>
              <a:rPr lang="ja-JP" altLang="en-US" sz="2800" b="1" dirty="0">
                <a:solidFill>
                  <a:schemeClr val="accent1">
                    <a:lumMod val="75000"/>
                  </a:schemeClr>
                </a:solidFill>
              </a:rPr>
              <a:t>ちなみに</a:t>
            </a:r>
            <a:endParaRPr kumimoji="1" lang="ja-JP" altLang="en-US" sz="2800" dirty="0"/>
          </a:p>
        </p:txBody>
      </p:sp>
      <p:sp>
        <p:nvSpPr>
          <p:cNvPr id="16" name="テキスト ボックス 15">
            <a:extLst>
              <a:ext uri="{FF2B5EF4-FFF2-40B4-BE49-F238E27FC236}">
                <a16:creationId xmlns:a16="http://schemas.microsoft.com/office/drawing/2014/main" id="{2632FC87-7461-497D-B5AC-D8E285BB49CA}"/>
              </a:ext>
            </a:extLst>
          </p:cNvPr>
          <p:cNvSpPr txBox="1"/>
          <p:nvPr/>
        </p:nvSpPr>
        <p:spPr>
          <a:xfrm>
            <a:off x="1319085" y="5194607"/>
            <a:ext cx="9863266" cy="523220"/>
          </a:xfrm>
          <a:prstGeom prst="rect">
            <a:avLst/>
          </a:prstGeom>
          <a:solidFill>
            <a:srgbClr val="F1F3F6"/>
          </a:solidFill>
        </p:spPr>
        <p:txBody>
          <a:bodyPr wrap="square" rtlCol="0">
            <a:spAutoFit/>
          </a:bodyPr>
          <a:lstStyle/>
          <a:p>
            <a:r>
              <a:rPr lang="ja-JP" altLang="en-US" sz="2800" b="1" dirty="0">
                <a:solidFill>
                  <a:schemeClr val="accent1">
                    <a:lumMod val="75000"/>
                  </a:schemeClr>
                </a:solidFill>
              </a:rPr>
              <a:t>金属同士で電気化学反応が起きた場合、アノードが腐食する</a:t>
            </a:r>
            <a:endParaRPr kumimoji="1" lang="ja-JP" altLang="en-US" sz="2800" dirty="0"/>
          </a:p>
        </p:txBody>
      </p:sp>
      <p:sp>
        <p:nvSpPr>
          <p:cNvPr id="17" name="円柱 16">
            <a:extLst>
              <a:ext uri="{FF2B5EF4-FFF2-40B4-BE49-F238E27FC236}">
                <a16:creationId xmlns:a16="http://schemas.microsoft.com/office/drawing/2014/main" id="{F202A8E7-FCE9-4EAF-99F8-F92F584F2097}"/>
              </a:ext>
            </a:extLst>
          </p:cNvPr>
          <p:cNvSpPr/>
          <p:nvPr/>
        </p:nvSpPr>
        <p:spPr>
          <a:xfrm rot="5400000">
            <a:off x="3042022" y="5660152"/>
            <a:ext cx="454938" cy="1691795"/>
          </a:xfrm>
          <a:prstGeom prst="can">
            <a:avLst/>
          </a:prstGeom>
          <a:solidFill>
            <a:srgbClr val="D6DC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円柱 17">
            <a:extLst>
              <a:ext uri="{FF2B5EF4-FFF2-40B4-BE49-F238E27FC236}">
                <a16:creationId xmlns:a16="http://schemas.microsoft.com/office/drawing/2014/main" id="{B5AAF6BC-5719-4698-A802-640F2E5F92F9}"/>
              </a:ext>
            </a:extLst>
          </p:cNvPr>
          <p:cNvSpPr/>
          <p:nvPr/>
        </p:nvSpPr>
        <p:spPr>
          <a:xfrm rot="5400000">
            <a:off x="5735007" y="5722151"/>
            <a:ext cx="454938" cy="1567797"/>
          </a:xfrm>
          <a:prstGeom prst="can">
            <a:avLst/>
          </a:prstGeom>
          <a:solidFill>
            <a:srgbClr val="D6DC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矢印: 左カーブ 18">
            <a:extLst>
              <a:ext uri="{FF2B5EF4-FFF2-40B4-BE49-F238E27FC236}">
                <a16:creationId xmlns:a16="http://schemas.microsoft.com/office/drawing/2014/main" id="{963C353C-86D5-4E48-A7FF-2232170969BD}"/>
              </a:ext>
            </a:extLst>
          </p:cNvPr>
          <p:cNvSpPr/>
          <p:nvPr/>
        </p:nvSpPr>
        <p:spPr>
          <a:xfrm rot="16200000">
            <a:off x="4574178" y="5336479"/>
            <a:ext cx="412659" cy="1398299"/>
          </a:xfrm>
          <a:prstGeom prst="curvedLeftArrow">
            <a:avLst/>
          </a:prstGeom>
          <a:solidFill>
            <a:srgbClr val="788EB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テキスト ボックス 19">
            <a:extLst>
              <a:ext uri="{FF2B5EF4-FFF2-40B4-BE49-F238E27FC236}">
                <a16:creationId xmlns:a16="http://schemas.microsoft.com/office/drawing/2014/main" id="{5FD6BB7B-C75C-4840-B5F5-B811635519F3}"/>
              </a:ext>
            </a:extLst>
          </p:cNvPr>
          <p:cNvSpPr txBox="1"/>
          <p:nvPr/>
        </p:nvSpPr>
        <p:spPr>
          <a:xfrm>
            <a:off x="4383382" y="5932160"/>
            <a:ext cx="935872" cy="369332"/>
          </a:xfrm>
          <a:prstGeom prst="rect">
            <a:avLst/>
          </a:prstGeom>
          <a:noFill/>
        </p:spPr>
        <p:txBody>
          <a:bodyPr wrap="square" rtlCol="0">
            <a:spAutoFit/>
          </a:bodyPr>
          <a:lstStyle/>
          <a:p>
            <a:r>
              <a:rPr kumimoji="1" lang="ja-JP" altLang="en-US" b="1" dirty="0">
                <a:solidFill>
                  <a:schemeClr val="bg1"/>
                </a:solidFill>
                <a:highlight>
                  <a:srgbClr val="EAB200"/>
                </a:highlight>
              </a:rPr>
              <a:t>電子</a:t>
            </a:r>
            <a:endParaRPr kumimoji="1" lang="ja-JP" altLang="en-US" dirty="0">
              <a:solidFill>
                <a:schemeClr val="bg1"/>
              </a:solidFill>
              <a:highlight>
                <a:srgbClr val="EAB200"/>
              </a:highlight>
            </a:endParaRPr>
          </a:p>
        </p:txBody>
      </p:sp>
      <p:sp>
        <p:nvSpPr>
          <p:cNvPr id="21" name="テキスト ボックス 20">
            <a:extLst>
              <a:ext uri="{FF2B5EF4-FFF2-40B4-BE49-F238E27FC236}">
                <a16:creationId xmlns:a16="http://schemas.microsoft.com/office/drawing/2014/main" id="{3D680458-9047-4783-81DA-32CCD71FCFE1}"/>
              </a:ext>
            </a:extLst>
          </p:cNvPr>
          <p:cNvSpPr txBox="1"/>
          <p:nvPr/>
        </p:nvSpPr>
        <p:spPr>
          <a:xfrm>
            <a:off x="2658228" y="6290549"/>
            <a:ext cx="1631197" cy="400110"/>
          </a:xfrm>
          <a:prstGeom prst="rect">
            <a:avLst/>
          </a:prstGeom>
          <a:noFill/>
        </p:spPr>
        <p:txBody>
          <a:bodyPr wrap="square" rtlCol="0">
            <a:spAutoFit/>
          </a:bodyPr>
          <a:lstStyle/>
          <a:p>
            <a:r>
              <a:rPr lang="ja-JP" altLang="en-US" sz="2000" b="1" dirty="0">
                <a:solidFill>
                  <a:schemeClr val="accent1">
                    <a:lumMod val="75000"/>
                  </a:schemeClr>
                </a:solidFill>
              </a:rPr>
              <a:t>アノード</a:t>
            </a:r>
            <a:endParaRPr kumimoji="1" lang="ja-JP" altLang="en-US" sz="2000" dirty="0"/>
          </a:p>
        </p:txBody>
      </p:sp>
      <p:sp>
        <p:nvSpPr>
          <p:cNvPr id="22" name="テキスト ボックス 21">
            <a:extLst>
              <a:ext uri="{FF2B5EF4-FFF2-40B4-BE49-F238E27FC236}">
                <a16:creationId xmlns:a16="http://schemas.microsoft.com/office/drawing/2014/main" id="{CE789AAD-78DA-48A3-8B0A-4410DCC4A6D0}"/>
              </a:ext>
            </a:extLst>
          </p:cNvPr>
          <p:cNvSpPr txBox="1"/>
          <p:nvPr/>
        </p:nvSpPr>
        <p:spPr>
          <a:xfrm>
            <a:off x="5328999" y="6326984"/>
            <a:ext cx="1631197" cy="400110"/>
          </a:xfrm>
          <a:prstGeom prst="rect">
            <a:avLst/>
          </a:prstGeom>
          <a:noFill/>
        </p:spPr>
        <p:txBody>
          <a:bodyPr wrap="square" rtlCol="0">
            <a:spAutoFit/>
          </a:bodyPr>
          <a:lstStyle/>
          <a:p>
            <a:r>
              <a:rPr lang="ja-JP" altLang="en-US" sz="2000" b="1" dirty="0">
                <a:solidFill>
                  <a:schemeClr val="accent1">
                    <a:lumMod val="75000"/>
                  </a:schemeClr>
                </a:solidFill>
              </a:rPr>
              <a:t>カソード</a:t>
            </a:r>
            <a:endParaRPr kumimoji="1" lang="ja-JP" altLang="en-US" sz="2000" dirty="0"/>
          </a:p>
        </p:txBody>
      </p:sp>
      <p:sp>
        <p:nvSpPr>
          <p:cNvPr id="23" name="テキスト ボックス 22">
            <a:extLst>
              <a:ext uri="{FF2B5EF4-FFF2-40B4-BE49-F238E27FC236}">
                <a16:creationId xmlns:a16="http://schemas.microsoft.com/office/drawing/2014/main" id="{92BCBFE0-1E85-42FD-B35C-0420ADC487E6}"/>
              </a:ext>
            </a:extLst>
          </p:cNvPr>
          <p:cNvSpPr txBox="1"/>
          <p:nvPr/>
        </p:nvSpPr>
        <p:spPr>
          <a:xfrm>
            <a:off x="667113" y="6382882"/>
            <a:ext cx="2388182" cy="307777"/>
          </a:xfrm>
          <a:prstGeom prst="rect">
            <a:avLst/>
          </a:prstGeom>
          <a:noFill/>
        </p:spPr>
        <p:txBody>
          <a:bodyPr wrap="square" rtlCol="0">
            <a:spAutoFit/>
          </a:bodyPr>
          <a:lstStyle/>
          <a:p>
            <a:r>
              <a:rPr kumimoji="1" lang="ja-JP" altLang="en-US" sz="1400" b="1" dirty="0">
                <a:solidFill>
                  <a:schemeClr val="accent1">
                    <a:lumMod val="75000"/>
                  </a:schemeClr>
                </a:solidFill>
              </a:rPr>
              <a:t>アノード側が腐食！</a:t>
            </a:r>
            <a:endParaRPr kumimoji="1" lang="ja-JP" altLang="en-US" sz="1400" dirty="0"/>
          </a:p>
        </p:txBody>
      </p:sp>
      <p:sp>
        <p:nvSpPr>
          <p:cNvPr id="24" name="テキスト ボックス 23">
            <a:extLst>
              <a:ext uri="{FF2B5EF4-FFF2-40B4-BE49-F238E27FC236}">
                <a16:creationId xmlns:a16="http://schemas.microsoft.com/office/drawing/2014/main" id="{042F361A-F5D6-42F1-A04A-ADDCC2B81457}"/>
              </a:ext>
            </a:extLst>
          </p:cNvPr>
          <p:cNvSpPr txBox="1"/>
          <p:nvPr/>
        </p:nvSpPr>
        <p:spPr>
          <a:xfrm>
            <a:off x="9321509" y="5782250"/>
            <a:ext cx="2388182" cy="307777"/>
          </a:xfrm>
          <a:prstGeom prst="rect">
            <a:avLst/>
          </a:prstGeom>
          <a:noFill/>
        </p:spPr>
        <p:txBody>
          <a:bodyPr wrap="square" rtlCol="0">
            <a:spAutoFit/>
          </a:bodyPr>
          <a:lstStyle/>
          <a:p>
            <a:r>
              <a:rPr kumimoji="1" lang="en-US" altLang="ja-JP" sz="1400" b="1" dirty="0">
                <a:solidFill>
                  <a:schemeClr val="accent1">
                    <a:lumMod val="75000"/>
                  </a:schemeClr>
                </a:solidFill>
              </a:rPr>
              <a:t>※</a:t>
            </a:r>
            <a:r>
              <a:rPr kumimoji="1" lang="ja-JP" altLang="en-US" sz="1400" b="1" dirty="0">
                <a:solidFill>
                  <a:schemeClr val="accent1">
                    <a:lumMod val="75000"/>
                  </a:schemeClr>
                </a:solidFill>
              </a:rPr>
              <a:t>ガス技術、供給で出題</a:t>
            </a:r>
            <a:endParaRPr kumimoji="1" lang="ja-JP" altLang="en-US" sz="1400" dirty="0"/>
          </a:p>
        </p:txBody>
      </p:sp>
      <p:sp>
        <p:nvSpPr>
          <p:cNvPr id="26" name="タイトル 1">
            <a:extLst>
              <a:ext uri="{FF2B5EF4-FFF2-40B4-BE49-F238E27FC236}">
                <a16:creationId xmlns:a16="http://schemas.microsoft.com/office/drawing/2014/main" id="{71D14F73-BE6E-4F81-BA96-668F7352143E}"/>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27" name="L 字 26">
            <a:extLst>
              <a:ext uri="{FF2B5EF4-FFF2-40B4-BE49-F238E27FC236}">
                <a16:creationId xmlns:a16="http://schemas.microsoft.com/office/drawing/2014/main" id="{13AAE81E-68B5-4844-94D0-9E263B8FEE11}"/>
              </a:ext>
            </a:extLst>
          </p:cNvPr>
          <p:cNvSpPr/>
          <p:nvPr/>
        </p:nvSpPr>
        <p:spPr>
          <a:xfrm rot="13518342">
            <a:off x="10883881" y="278579"/>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8" name="L 字 27">
            <a:extLst>
              <a:ext uri="{FF2B5EF4-FFF2-40B4-BE49-F238E27FC236}">
                <a16:creationId xmlns:a16="http://schemas.microsoft.com/office/drawing/2014/main" id="{AA038C77-77D9-4567-AFDD-EB53D337E3BF}"/>
              </a:ext>
            </a:extLst>
          </p:cNvPr>
          <p:cNvSpPr/>
          <p:nvPr/>
        </p:nvSpPr>
        <p:spPr>
          <a:xfrm rot="13518342">
            <a:off x="10591508" y="269680"/>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9" name="L 字 28">
            <a:extLst>
              <a:ext uri="{FF2B5EF4-FFF2-40B4-BE49-F238E27FC236}">
                <a16:creationId xmlns:a16="http://schemas.microsoft.com/office/drawing/2014/main" id="{FC67ED3C-C166-4673-ADBB-7D36684C97B7}"/>
              </a:ext>
            </a:extLst>
          </p:cNvPr>
          <p:cNvSpPr/>
          <p:nvPr/>
        </p:nvSpPr>
        <p:spPr>
          <a:xfrm rot="13518342">
            <a:off x="10300890" y="269680"/>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0" name="L 字 29">
            <a:extLst>
              <a:ext uri="{FF2B5EF4-FFF2-40B4-BE49-F238E27FC236}">
                <a16:creationId xmlns:a16="http://schemas.microsoft.com/office/drawing/2014/main" id="{93DDF48F-98C3-4685-836C-53353F89A378}"/>
              </a:ext>
            </a:extLst>
          </p:cNvPr>
          <p:cNvSpPr/>
          <p:nvPr/>
        </p:nvSpPr>
        <p:spPr>
          <a:xfrm rot="13518342">
            <a:off x="10010271"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1" name="L 字 30">
            <a:extLst>
              <a:ext uri="{FF2B5EF4-FFF2-40B4-BE49-F238E27FC236}">
                <a16:creationId xmlns:a16="http://schemas.microsoft.com/office/drawing/2014/main" id="{AA72BC02-9326-4BC0-8088-FFAC7873C3A9}"/>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2" name="L 字 31">
            <a:extLst>
              <a:ext uri="{FF2B5EF4-FFF2-40B4-BE49-F238E27FC236}">
                <a16:creationId xmlns:a16="http://schemas.microsoft.com/office/drawing/2014/main" id="{68607B32-35EA-4AF8-A600-ACE9A4762C4B}"/>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3" name="L 字 32">
            <a:extLst>
              <a:ext uri="{FF2B5EF4-FFF2-40B4-BE49-F238E27FC236}">
                <a16:creationId xmlns:a16="http://schemas.microsoft.com/office/drawing/2014/main" id="{F3D95E9C-6AEC-4517-899C-A01CE9AB60D0}"/>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4" name="L 字 33">
            <a:extLst>
              <a:ext uri="{FF2B5EF4-FFF2-40B4-BE49-F238E27FC236}">
                <a16:creationId xmlns:a16="http://schemas.microsoft.com/office/drawing/2014/main" id="{8C9CB85D-8AF3-4681-AE65-9664097BD660}"/>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5" name="L 字 34">
            <a:extLst>
              <a:ext uri="{FF2B5EF4-FFF2-40B4-BE49-F238E27FC236}">
                <a16:creationId xmlns:a16="http://schemas.microsoft.com/office/drawing/2014/main" id="{A211E36F-D2C9-4546-A426-DD0BB9724B2F}"/>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6" name="L 字 35">
            <a:extLst>
              <a:ext uri="{FF2B5EF4-FFF2-40B4-BE49-F238E27FC236}">
                <a16:creationId xmlns:a16="http://schemas.microsoft.com/office/drawing/2014/main" id="{F905BB25-DF8D-43F0-A287-4382F3041C3F}"/>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7" name="L 字 36">
            <a:extLst>
              <a:ext uri="{FF2B5EF4-FFF2-40B4-BE49-F238E27FC236}">
                <a16:creationId xmlns:a16="http://schemas.microsoft.com/office/drawing/2014/main" id="{6F8C46CA-FDC4-4BF8-9BBD-F790D3D43C8B}"/>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42237888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電気化学反応</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8E94621D-CFCB-449B-9384-27DE26FD4581}"/>
              </a:ext>
            </a:extLst>
          </p:cNvPr>
          <p:cNvSpPr txBox="1">
            <a:spLocks/>
          </p:cNvSpPr>
          <p:nvPr/>
        </p:nvSpPr>
        <p:spPr>
          <a:xfrm>
            <a:off x="4833308" y="1771123"/>
            <a:ext cx="5010150" cy="104245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i="0" dirty="0">
                <a:solidFill>
                  <a:srgbClr val="333333"/>
                </a:solidFill>
                <a:effectLst/>
              </a:rPr>
              <a:t>練習問題</a:t>
            </a:r>
            <a:endParaRPr lang="en-US" altLang="ja-JP" sz="4000" b="1" i="0" dirty="0">
              <a:solidFill>
                <a:srgbClr val="333333"/>
              </a:solidFill>
              <a:effectLst/>
            </a:endParaRPr>
          </a:p>
        </p:txBody>
      </p:sp>
      <p:cxnSp>
        <p:nvCxnSpPr>
          <p:cNvPr id="8" name="直線コネクタ 7">
            <a:extLst>
              <a:ext uri="{FF2B5EF4-FFF2-40B4-BE49-F238E27FC236}">
                <a16:creationId xmlns:a16="http://schemas.microsoft.com/office/drawing/2014/main" id="{183D542B-BC62-4FFE-A0B6-02C72D9971F0}"/>
              </a:ext>
            </a:extLst>
          </p:cNvPr>
          <p:cNvCxnSpPr>
            <a:cxnSpLocks/>
          </p:cNvCxnSpPr>
          <p:nvPr/>
        </p:nvCxnSpPr>
        <p:spPr>
          <a:xfrm>
            <a:off x="4951562" y="2292350"/>
            <a:ext cx="2061713"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コンテンツ プレースホルダー 5">
            <a:extLst>
              <a:ext uri="{FF2B5EF4-FFF2-40B4-BE49-F238E27FC236}">
                <a16:creationId xmlns:a16="http://schemas.microsoft.com/office/drawing/2014/main" id="{FFB2B3FB-9893-4DF3-93A0-188C653FB9E2}"/>
              </a:ext>
            </a:extLst>
          </p:cNvPr>
          <p:cNvSpPr txBox="1">
            <a:spLocks/>
          </p:cNvSpPr>
          <p:nvPr/>
        </p:nvSpPr>
        <p:spPr>
          <a:xfrm>
            <a:off x="1416422" y="3147003"/>
            <a:ext cx="11324794" cy="3669492"/>
          </a:xfrm>
          <a:prstGeom prst="rect">
            <a:avLst/>
          </a:prstGeom>
          <a:ln w="28575">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lnSpc>
                <a:spcPct val="100000"/>
              </a:lnSpc>
              <a:buNone/>
            </a:pPr>
            <a:r>
              <a:rPr lang="ja-JP" altLang="en-US" sz="3600" i="0" dirty="0">
                <a:solidFill>
                  <a:srgbClr val="333333"/>
                </a:solidFill>
                <a:effectLst/>
              </a:rPr>
              <a:t>金属の</a:t>
            </a:r>
            <a:r>
              <a:rPr lang="ja-JP" altLang="en-US" sz="3600" b="1" i="0" dirty="0">
                <a:solidFill>
                  <a:srgbClr val="333333"/>
                </a:solidFill>
                <a:effectLst/>
              </a:rPr>
              <a:t>腐食現象</a:t>
            </a:r>
            <a:r>
              <a:rPr lang="ja-JP" altLang="en-US" sz="3600" i="0" dirty="0">
                <a:solidFill>
                  <a:srgbClr val="333333"/>
                </a:solidFill>
                <a:effectLst/>
              </a:rPr>
              <a:t>は</a:t>
            </a:r>
            <a:r>
              <a:rPr lang="ja-JP" altLang="en-US" sz="3600" b="1" i="0" dirty="0">
                <a:solidFill>
                  <a:srgbClr val="333333"/>
                </a:solidFill>
                <a:effectLst/>
              </a:rPr>
              <a:t>電気化学現象</a:t>
            </a:r>
            <a:r>
              <a:rPr lang="ja-JP" altLang="en-US" sz="3600" i="0" dirty="0">
                <a:solidFill>
                  <a:srgbClr val="333333"/>
                </a:solidFill>
                <a:effectLst/>
              </a:rPr>
              <a:t>である</a:t>
            </a:r>
          </a:p>
        </p:txBody>
      </p:sp>
      <p:sp>
        <p:nvSpPr>
          <p:cNvPr id="10" name="正方形/長方形 9">
            <a:extLst>
              <a:ext uri="{FF2B5EF4-FFF2-40B4-BE49-F238E27FC236}">
                <a16:creationId xmlns:a16="http://schemas.microsoft.com/office/drawing/2014/main" id="{727DD502-D04A-4EFD-BD06-B843F98CA9F6}"/>
              </a:ext>
            </a:extLst>
          </p:cNvPr>
          <p:cNvSpPr/>
          <p:nvPr/>
        </p:nvSpPr>
        <p:spPr>
          <a:xfrm>
            <a:off x="7919047" y="3184125"/>
            <a:ext cx="3209027" cy="490728"/>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rPr>
              <a:t>である</a:t>
            </a:r>
            <a:r>
              <a:rPr kumimoji="1" lang="en-US" altLang="ja-JP" sz="2400" b="1" dirty="0">
                <a:solidFill>
                  <a:schemeClr val="tx1"/>
                </a:solidFill>
              </a:rPr>
              <a:t>or</a:t>
            </a:r>
            <a:r>
              <a:rPr kumimoji="1" lang="ja-JP" altLang="en-US" sz="2400" b="1" dirty="0">
                <a:solidFill>
                  <a:schemeClr val="tx1"/>
                </a:solidFill>
              </a:rPr>
              <a:t>とは異なる</a:t>
            </a:r>
          </a:p>
        </p:txBody>
      </p:sp>
      <p:sp>
        <p:nvSpPr>
          <p:cNvPr id="11" name="タイトル 1">
            <a:extLst>
              <a:ext uri="{FF2B5EF4-FFF2-40B4-BE49-F238E27FC236}">
                <a16:creationId xmlns:a16="http://schemas.microsoft.com/office/drawing/2014/main" id="{95F41019-6392-407F-A7A7-38B8E9B4687E}"/>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2" name="L 字 11">
            <a:extLst>
              <a:ext uri="{FF2B5EF4-FFF2-40B4-BE49-F238E27FC236}">
                <a16:creationId xmlns:a16="http://schemas.microsoft.com/office/drawing/2014/main" id="{D91AB10B-1E75-4E7B-AA4C-81D4FB1FF44D}"/>
              </a:ext>
            </a:extLst>
          </p:cNvPr>
          <p:cNvSpPr/>
          <p:nvPr/>
        </p:nvSpPr>
        <p:spPr>
          <a:xfrm rot="13518342">
            <a:off x="10883881" y="278579"/>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A30A2C69-E46A-48BA-BFA4-E89995A18FA8}"/>
              </a:ext>
            </a:extLst>
          </p:cNvPr>
          <p:cNvSpPr/>
          <p:nvPr/>
        </p:nvSpPr>
        <p:spPr>
          <a:xfrm rot="13518342">
            <a:off x="10591508" y="269680"/>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2CB72590-7074-4EC0-81B9-4F0AAFE9438F}"/>
              </a:ext>
            </a:extLst>
          </p:cNvPr>
          <p:cNvSpPr/>
          <p:nvPr/>
        </p:nvSpPr>
        <p:spPr>
          <a:xfrm rot="13518342">
            <a:off x="10300890" y="269680"/>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28CACA87-D770-49C2-A896-4F4CE0BC3F3B}"/>
              </a:ext>
            </a:extLst>
          </p:cNvPr>
          <p:cNvSpPr/>
          <p:nvPr/>
        </p:nvSpPr>
        <p:spPr>
          <a:xfrm rot="13518342">
            <a:off x="10010271"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037F0493-7AF3-43D4-A331-18E036298E61}"/>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EFAFAE38-4501-40D4-B26E-73474280FEAF}"/>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B7198BD4-26AF-43F3-A9D9-A24AE5738060}"/>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5A059A6F-982E-4B3F-8D09-07D50956A00B}"/>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53379B78-B8E7-4FF6-AD4A-02628BF29B42}"/>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E3B244B7-412E-4A77-A624-92B1284DB436}"/>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0EDEE4F4-EF66-467C-B08A-02A897F8D966}"/>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69912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電池</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5">
            <a:extLst>
              <a:ext uri="{FF2B5EF4-FFF2-40B4-BE49-F238E27FC236}">
                <a16:creationId xmlns:a16="http://schemas.microsoft.com/office/drawing/2014/main" id="{FFB2B3FB-9893-4DF3-93A0-188C653FB9E2}"/>
              </a:ext>
            </a:extLst>
          </p:cNvPr>
          <p:cNvSpPr txBox="1">
            <a:spLocks/>
          </p:cNvSpPr>
          <p:nvPr/>
        </p:nvSpPr>
        <p:spPr>
          <a:xfrm>
            <a:off x="63307" y="1790618"/>
            <a:ext cx="12103334" cy="50673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3600" b="1" i="0" dirty="0">
                <a:solidFill>
                  <a:srgbClr val="333333"/>
                </a:solidFill>
                <a:effectLst/>
                <a:latin typeface="Hiragino Kaku Gothic ProN"/>
              </a:rPr>
              <a:t>電池の構造</a:t>
            </a:r>
            <a:endParaRPr lang="en-US" altLang="ja-JP" sz="3600" b="1" i="0" dirty="0">
              <a:solidFill>
                <a:srgbClr val="333333"/>
              </a:solidFill>
              <a:effectLst/>
              <a:latin typeface="Hiragino Kaku Gothic ProN"/>
            </a:endParaRPr>
          </a:p>
          <a:p>
            <a:pPr marL="0" indent="0" algn="l">
              <a:buNone/>
            </a:pPr>
            <a:r>
              <a:rPr lang="ja-JP" altLang="en-US" sz="3600" i="0" dirty="0">
                <a:solidFill>
                  <a:srgbClr val="333333"/>
                </a:solidFill>
                <a:effectLst/>
                <a:latin typeface="Hiragino Kaku Gothic ProN"/>
              </a:rPr>
              <a:t>電解質、アノード、カソードで構成される</a:t>
            </a:r>
            <a:endParaRPr lang="en-US" altLang="ja-JP" sz="3600" i="0" dirty="0">
              <a:solidFill>
                <a:srgbClr val="333333"/>
              </a:solidFill>
              <a:effectLst/>
              <a:latin typeface="Hiragino Kaku Gothic ProN"/>
            </a:endParaRPr>
          </a:p>
          <a:p>
            <a:pPr marL="0" indent="0" algn="l">
              <a:buNone/>
            </a:pPr>
            <a:endParaRPr lang="en-US" altLang="ja-JP" sz="1600" dirty="0">
              <a:solidFill>
                <a:srgbClr val="333333"/>
              </a:solidFill>
              <a:latin typeface="Hiragino Kaku Gothic ProN"/>
            </a:endParaRPr>
          </a:p>
          <a:p>
            <a:pPr marL="0" indent="0" algn="l">
              <a:buNone/>
            </a:pPr>
            <a:r>
              <a:rPr lang="ja-JP" altLang="en-US" sz="3600" b="1" i="0" dirty="0">
                <a:solidFill>
                  <a:srgbClr val="333333"/>
                </a:solidFill>
                <a:effectLst/>
                <a:latin typeface="Hiragino Kaku Gothic ProN"/>
              </a:rPr>
              <a:t>電池の種類</a:t>
            </a:r>
            <a:endParaRPr lang="en-US" altLang="ja-JP" sz="3600" b="1" i="0" dirty="0">
              <a:solidFill>
                <a:srgbClr val="333333"/>
              </a:solidFill>
              <a:effectLst/>
              <a:latin typeface="Hiragino Kaku Gothic ProN"/>
            </a:endParaRPr>
          </a:p>
          <a:p>
            <a:pPr marL="0" indent="0">
              <a:buNone/>
            </a:pPr>
            <a:r>
              <a:rPr lang="ja-JP" altLang="en-US" sz="3200" b="1" dirty="0">
                <a:solidFill>
                  <a:schemeClr val="accent1">
                    <a:lumMod val="75000"/>
                  </a:schemeClr>
                </a:solidFill>
              </a:rPr>
              <a:t>一次電池</a:t>
            </a:r>
            <a:r>
              <a:rPr lang="en-US" altLang="ja-JP" sz="3200" dirty="0"/>
              <a:t>―</a:t>
            </a:r>
            <a:r>
              <a:rPr lang="ja-JP" altLang="en-US" sz="3200" dirty="0"/>
              <a:t>放電はできるが</a:t>
            </a:r>
            <a:r>
              <a:rPr lang="ja-JP" altLang="en-US" sz="3200" b="1" u="sng" dirty="0">
                <a:solidFill>
                  <a:srgbClr val="EAB200"/>
                </a:solidFill>
              </a:rPr>
              <a:t>充電はできない</a:t>
            </a:r>
            <a:r>
              <a:rPr lang="ja-JP" altLang="en-US" sz="3200" dirty="0"/>
              <a:t>電池</a:t>
            </a:r>
            <a:br>
              <a:rPr lang="ja-JP" altLang="en-US" sz="3200" dirty="0"/>
            </a:br>
            <a:r>
              <a:rPr lang="ja-JP" altLang="en-US" sz="3200" dirty="0"/>
              <a:t>　　　　　マンガン乾電池、アルカリ乾電池、ニッケル乾電池等</a:t>
            </a:r>
            <a:r>
              <a:rPr lang="ja-JP" altLang="en-US" sz="3200" b="1" dirty="0">
                <a:solidFill>
                  <a:schemeClr val="accent1">
                    <a:lumMod val="75000"/>
                  </a:schemeClr>
                </a:solidFill>
              </a:rPr>
              <a:t>二次電池</a:t>
            </a:r>
            <a:r>
              <a:rPr lang="en-US" altLang="ja-JP" sz="3200" dirty="0"/>
              <a:t>―</a:t>
            </a:r>
            <a:r>
              <a:rPr lang="ja-JP" altLang="en-US" sz="3200" dirty="0"/>
              <a:t>充電により</a:t>
            </a:r>
            <a:r>
              <a:rPr lang="ja-JP" altLang="en-US" sz="3200" b="1" u="sng" dirty="0">
                <a:solidFill>
                  <a:srgbClr val="EAB200"/>
                </a:solidFill>
              </a:rPr>
              <a:t>繰り返し使用できる</a:t>
            </a:r>
            <a:r>
              <a:rPr lang="ja-JP" altLang="en-US" sz="3200" dirty="0"/>
              <a:t>電池</a:t>
            </a:r>
          </a:p>
          <a:p>
            <a:pPr marL="0" indent="0">
              <a:buNone/>
            </a:pPr>
            <a:r>
              <a:rPr lang="ja-JP" altLang="en-US" sz="3200" b="1" dirty="0">
                <a:solidFill>
                  <a:schemeClr val="accent1">
                    <a:lumMod val="75000"/>
                  </a:schemeClr>
                </a:solidFill>
              </a:rPr>
              <a:t>燃料電池</a:t>
            </a:r>
            <a:r>
              <a:rPr lang="en-US" altLang="ja-JP" sz="3200" dirty="0"/>
              <a:t>―</a:t>
            </a:r>
            <a:r>
              <a:rPr lang="ja-JP" altLang="en-US" sz="3200" dirty="0"/>
              <a:t>水素と酸素の電気化学的な反応により、</a:t>
            </a:r>
            <a:r>
              <a:rPr lang="ja-JP" altLang="en-US" sz="3200" b="1" u="sng" dirty="0">
                <a:solidFill>
                  <a:srgbClr val="EAB200"/>
                </a:solidFill>
              </a:rPr>
              <a:t>継続的に発電</a:t>
            </a:r>
            <a:endParaRPr lang="en-US" altLang="ja-JP" sz="3200" b="1" u="sng" dirty="0">
              <a:solidFill>
                <a:srgbClr val="EAB200"/>
              </a:solidFill>
            </a:endParaRPr>
          </a:p>
          <a:p>
            <a:pPr marL="0" indent="0">
              <a:buNone/>
            </a:pPr>
            <a:r>
              <a:rPr lang="ja-JP" altLang="en-US" sz="3200" b="1" dirty="0">
                <a:solidFill>
                  <a:srgbClr val="EAB200"/>
                </a:solidFill>
              </a:rPr>
              <a:t>　　　　　</a:t>
            </a:r>
            <a:r>
              <a:rPr lang="ja-JP" altLang="en-US" sz="3200" dirty="0"/>
              <a:t>できる電池</a:t>
            </a:r>
          </a:p>
          <a:p>
            <a:pPr marL="0" indent="0" algn="l">
              <a:buNone/>
            </a:pPr>
            <a:endParaRPr lang="en-US" altLang="ja-JP" sz="3600" b="1" i="0" dirty="0">
              <a:solidFill>
                <a:srgbClr val="333333"/>
              </a:solidFill>
              <a:effectLst/>
              <a:latin typeface="Hiragino Kaku Gothic ProN"/>
            </a:endParaRPr>
          </a:p>
        </p:txBody>
      </p:sp>
      <p:sp>
        <p:nvSpPr>
          <p:cNvPr id="8" name="タイトル 1">
            <a:extLst>
              <a:ext uri="{FF2B5EF4-FFF2-40B4-BE49-F238E27FC236}">
                <a16:creationId xmlns:a16="http://schemas.microsoft.com/office/drawing/2014/main" id="{6C133EA3-47CB-4FA9-A3C3-11AFAD336461}"/>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0" name="L 字 9">
            <a:extLst>
              <a:ext uri="{FF2B5EF4-FFF2-40B4-BE49-F238E27FC236}">
                <a16:creationId xmlns:a16="http://schemas.microsoft.com/office/drawing/2014/main" id="{50034DB8-D0B4-4E1E-A4EA-620527A1795E}"/>
              </a:ext>
            </a:extLst>
          </p:cNvPr>
          <p:cNvSpPr/>
          <p:nvPr/>
        </p:nvSpPr>
        <p:spPr>
          <a:xfrm rot="13518342">
            <a:off x="10883881"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1" name="L 字 10">
            <a:extLst>
              <a:ext uri="{FF2B5EF4-FFF2-40B4-BE49-F238E27FC236}">
                <a16:creationId xmlns:a16="http://schemas.microsoft.com/office/drawing/2014/main" id="{C4A41971-136F-49B7-831A-EF969D49AD9F}"/>
              </a:ext>
            </a:extLst>
          </p:cNvPr>
          <p:cNvSpPr/>
          <p:nvPr/>
        </p:nvSpPr>
        <p:spPr>
          <a:xfrm rot="13518342">
            <a:off x="10591508" y="269680"/>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F3E9714D-5230-4742-A5D1-014F9799E138}"/>
              </a:ext>
            </a:extLst>
          </p:cNvPr>
          <p:cNvSpPr/>
          <p:nvPr/>
        </p:nvSpPr>
        <p:spPr>
          <a:xfrm rot="13518342">
            <a:off x="10300890" y="269680"/>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A3A77109-764F-4143-9707-C107BD922AFE}"/>
              </a:ext>
            </a:extLst>
          </p:cNvPr>
          <p:cNvSpPr/>
          <p:nvPr/>
        </p:nvSpPr>
        <p:spPr>
          <a:xfrm rot="13518342">
            <a:off x="10010271"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302EBF56-3C9A-4369-B7B8-A4D5497C3DCE}"/>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F4A7ACFF-8E70-4A6A-BAF8-3A6D5AFEC8B2}"/>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DD6A69FD-A65F-4238-A59C-1F68E0138DED}"/>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67854D9D-EA7A-440B-9EFB-1D866BD163CA}"/>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B2E3CA88-7E5A-4486-86EF-FAFB78D50FC0}"/>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1302E8C7-FEFF-40EA-9386-B69200ECB7A6}"/>
              </a:ext>
            </a:extLst>
          </p:cNvPr>
          <p:cNvSpPr/>
          <p:nvPr/>
        </p:nvSpPr>
        <p:spPr>
          <a:xfrm rot="13518342">
            <a:off x="11172745" y="274130"/>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040CD4D4-096B-4006-A931-72C3D39475FA}"/>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5894690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電池</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8E94621D-CFCB-449B-9384-27DE26FD4581}"/>
              </a:ext>
            </a:extLst>
          </p:cNvPr>
          <p:cNvSpPr txBox="1">
            <a:spLocks/>
          </p:cNvSpPr>
          <p:nvPr/>
        </p:nvSpPr>
        <p:spPr>
          <a:xfrm>
            <a:off x="4833308" y="1771123"/>
            <a:ext cx="5010150" cy="104245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i="0" dirty="0">
                <a:solidFill>
                  <a:srgbClr val="333333"/>
                </a:solidFill>
                <a:effectLst/>
              </a:rPr>
              <a:t>練習問題</a:t>
            </a:r>
            <a:endParaRPr lang="en-US" altLang="ja-JP" sz="4000" b="1" i="0" dirty="0">
              <a:solidFill>
                <a:srgbClr val="333333"/>
              </a:solidFill>
              <a:effectLst/>
            </a:endParaRPr>
          </a:p>
        </p:txBody>
      </p:sp>
      <p:cxnSp>
        <p:nvCxnSpPr>
          <p:cNvPr id="8" name="直線コネクタ 7">
            <a:extLst>
              <a:ext uri="{FF2B5EF4-FFF2-40B4-BE49-F238E27FC236}">
                <a16:creationId xmlns:a16="http://schemas.microsoft.com/office/drawing/2014/main" id="{183D542B-BC62-4FFE-A0B6-02C72D9971F0}"/>
              </a:ext>
            </a:extLst>
          </p:cNvPr>
          <p:cNvCxnSpPr>
            <a:cxnSpLocks/>
          </p:cNvCxnSpPr>
          <p:nvPr/>
        </p:nvCxnSpPr>
        <p:spPr>
          <a:xfrm>
            <a:off x="4951562" y="2292350"/>
            <a:ext cx="2061713"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コンテンツ プレースホルダー 5">
            <a:extLst>
              <a:ext uri="{FF2B5EF4-FFF2-40B4-BE49-F238E27FC236}">
                <a16:creationId xmlns:a16="http://schemas.microsoft.com/office/drawing/2014/main" id="{FFB2B3FB-9893-4DF3-93A0-188C653FB9E2}"/>
              </a:ext>
            </a:extLst>
          </p:cNvPr>
          <p:cNvSpPr txBox="1">
            <a:spLocks/>
          </p:cNvSpPr>
          <p:nvPr/>
        </p:nvSpPr>
        <p:spPr>
          <a:xfrm>
            <a:off x="1416422" y="3147003"/>
            <a:ext cx="11324794" cy="3669492"/>
          </a:xfrm>
          <a:prstGeom prst="rect">
            <a:avLst/>
          </a:prstGeom>
          <a:ln w="28575">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lnSpc>
                <a:spcPct val="100000"/>
              </a:lnSpc>
              <a:buNone/>
            </a:pPr>
            <a:r>
              <a:rPr lang="ja-JP" altLang="en-US" sz="3600" b="1" dirty="0">
                <a:solidFill>
                  <a:srgbClr val="333333"/>
                </a:solidFill>
              </a:rPr>
              <a:t>燃料電池</a:t>
            </a:r>
            <a:r>
              <a:rPr lang="ja-JP" altLang="en-US" sz="3600" dirty="0">
                <a:solidFill>
                  <a:srgbClr val="333333"/>
                </a:solidFill>
              </a:rPr>
              <a:t>は</a:t>
            </a:r>
            <a:r>
              <a:rPr lang="ja-JP" altLang="en-US" sz="3600" b="1" dirty="0">
                <a:solidFill>
                  <a:srgbClr val="333333"/>
                </a:solidFill>
              </a:rPr>
              <a:t>二次電池</a:t>
            </a:r>
            <a:r>
              <a:rPr lang="ja-JP" altLang="en-US" sz="3600" dirty="0">
                <a:solidFill>
                  <a:srgbClr val="333333"/>
                </a:solidFill>
              </a:rPr>
              <a:t>に該当しない</a:t>
            </a:r>
            <a:endParaRPr lang="ja-JP" altLang="en-US" sz="3600" i="0" dirty="0">
              <a:solidFill>
                <a:srgbClr val="333333"/>
              </a:solidFill>
              <a:effectLst/>
            </a:endParaRPr>
          </a:p>
        </p:txBody>
      </p:sp>
      <p:sp>
        <p:nvSpPr>
          <p:cNvPr id="10" name="正方形/長方形 9">
            <a:extLst>
              <a:ext uri="{FF2B5EF4-FFF2-40B4-BE49-F238E27FC236}">
                <a16:creationId xmlns:a16="http://schemas.microsoft.com/office/drawing/2014/main" id="{727DD502-D04A-4EFD-BD06-B843F98CA9F6}"/>
              </a:ext>
            </a:extLst>
          </p:cNvPr>
          <p:cNvSpPr/>
          <p:nvPr/>
        </p:nvSpPr>
        <p:spPr>
          <a:xfrm>
            <a:off x="7078819" y="3178014"/>
            <a:ext cx="2013423" cy="501971"/>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rPr>
              <a:t>する</a:t>
            </a:r>
            <a:r>
              <a:rPr kumimoji="1" lang="en-US" altLang="ja-JP" sz="2400" b="1" dirty="0">
                <a:solidFill>
                  <a:schemeClr val="tx1"/>
                </a:solidFill>
              </a:rPr>
              <a:t>or</a:t>
            </a:r>
            <a:r>
              <a:rPr kumimoji="1" lang="ja-JP" altLang="en-US" sz="2400" b="1" dirty="0">
                <a:solidFill>
                  <a:schemeClr val="tx1"/>
                </a:solidFill>
              </a:rPr>
              <a:t>しない</a:t>
            </a:r>
          </a:p>
        </p:txBody>
      </p:sp>
      <p:sp>
        <p:nvSpPr>
          <p:cNvPr id="11" name="タイトル 1">
            <a:extLst>
              <a:ext uri="{FF2B5EF4-FFF2-40B4-BE49-F238E27FC236}">
                <a16:creationId xmlns:a16="http://schemas.microsoft.com/office/drawing/2014/main" id="{1FF5136C-5698-4CFA-93A8-F570F91DC1CA}"/>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2" name="L 字 11">
            <a:extLst>
              <a:ext uri="{FF2B5EF4-FFF2-40B4-BE49-F238E27FC236}">
                <a16:creationId xmlns:a16="http://schemas.microsoft.com/office/drawing/2014/main" id="{203576E9-69E0-4FAE-8965-7B19670EA0C6}"/>
              </a:ext>
            </a:extLst>
          </p:cNvPr>
          <p:cNvSpPr/>
          <p:nvPr/>
        </p:nvSpPr>
        <p:spPr>
          <a:xfrm rot="13518342">
            <a:off x="10883881"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E0685CA7-C599-4786-A1D6-551E0FD2838E}"/>
              </a:ext>
            </a:extLst>
          </p:cNvPr>
          <p:cNvSpPr/>
          <p:nvPr/>
        </p:nvSpPr>
        <p:spPr>
          <a:xfrm rot="13518342">
            <a:off x="10591508" y="269680"/>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739BA8B2-B272-44F5-8D0A-E840C1529A59}"/>
              </a:ext>
            </a:extLst>
          </p:cNvPr>
          <p:cNvSpPr/>
          <p:nvPr/>
        </p:nvSpPr>
        <p:spPr>
          <a:xfrm rot="13518342">
            <a:off x="10300890" y="269680"/>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8AB4A369-DFE5-47AF-BB17-1F86C341A347}"/>
              </a:ext>
            </a:extLst>
          </p:cNvPr>
          <p:cNvSpPr/>
          <p:nvPr/>
        </p:nvSpPr>
        <p:spPr>
          <a:xfrm rot="13518342">
            <a:off x="10010271"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53D066B8-17A8-4F13-8439-6B090E2615D7}"/>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D8981CE2-0637-415E-AEC9-E73546E5C9C6}"/>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1FFEFC11-643B-4D0D-BEE8-E3826E2E56ED}"/>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17E6F29D-1D8E-4B72-88E6-2AA084B9A3B4}"/>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987A3EBF-6E89-4893-A49E-E2503AD702CF}"/>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5BA1B813-8047-4AF8-8131-9A745B78E52D}"/>
              </a:ext>
            </a:extLst>
          </p:cNvPr>
          <p:cNvSpPr/>
          <p:nvPr/>
        </p:nvSpPr>
        <p:spPr>
          <a:xfrm rot="13518342">
            <a:off x="11172745" y="274130"/>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4533EF9F-FFF9-4CB5-9077-D502F1E2E257}"/>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1450862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0" name="テキスト ボックス 9">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kumimoji="1"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化学反応</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5" name="コンテンツ プレースホルダー 5">
            <a:extLst>
              <a:ext uri="{FF2B5EF4-FFF2-40B4-BE49-F238E27FC236}">
                <a16:creationId xmlns:a16="http://schemas.microsoft.com/office/drawing/2014/main" id="{F3FCA94B-D33E-4299-A670-370D427D05E6}"/>
              </a:ext>
            </a:extLst>
          </p:cNvPr>
          <p:cNvSpPr txBox="1">
            <a:spLocks/>
          </p:cNvSpPr>
          <p:nvPr/>
        </p:nvSpPr>
        <p:spPr>
          <a:xfrm>
            <a:off x="259210" y="2896800"/>
            <a:ext cx="11673579" cy="10644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4000" i="0" dirty="0">
                <a:solidFill>
                  <a:srgbClr val="333333"/>
                </a:solidFill>
                <a:effectLst/>
                <a:latin typeface="Hiragino Kaku Gothic ProN"/>
              </a:rPr>
              <a:t>物質から酸素を取り去る反応は、還元反応である</a:t>
            </a:r>
            <a:endParaRPr lang="ja-JP" altLang="en-US" sz="4400" dirty="0"/>
          </a:p>
        </p:txBody>
      </p:sp>
      <p:sp>
        <p:nvSpPr>
          <p:cNvPr id="8" name="正方形/長方形 7">
            <a:extLst>
              <a:ext uri="{FF2B5EF4-FFF2-40B4-BE49-F238E27FC236}">
                <a16:creationId xmlns:a16="http://schemas.microsoft.com/office/drawing/2014/main" id="{262AE8D5-5790-4496-A6B1-E2FA77C014AB}"/>
              </a:ext>
            </a:extLst>
          </p:cNvPr>
          <p:cNvSpPr/>
          <p:nvPr/>
        </p:nvSpPr>
        <p:spPr>
          <a:xfrm>
            <a:off x="2342983" y="2896800"/>
            <a:ext cx="1076492" cy="532200"/>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タイトル 1">
            <a:extLst>
              <a:ext uri="{FF2B5EF4-FFF2-40B4-BE49-F238E27FC236}">
                <a16:creationId xmlns:a16="http://schemas.microsoft.com/office/drawing/2014/main" id="{F4400A0B-08AE-44FB-9E15-D3995F29C1FA}"/>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3" name="L 字 12">
            <a:extLst>
              <a:ext uri="{FF2B5EF4-FFF2-40B4-BE49-F238E27FC236}">
                <a16:creationId xmlns:a16="http://schemas.microsoft.com/office/drawing/2014/main" id="{559C9E2E-C61F-492F-A742-2A1DC998EF1D}"/>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AF0143CB-A645-48A7-B16F-D4FAD8C213B5}"/>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8D102F95-CDB6-4146-91C6-F47A7EE5EE80}"/>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A513BC7C-C54C-4B33-8262-571A2441E382}"/>
              </a:ext>
            </a:extLst>
          </p:cNvPr>
          <p:cNvSpPr/>
          <p:nvPr/>
        </p:nvSpPr>
        <p:spPr>
          <a:xfrm rot="13518342">
            <a:off x="1001027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6FB82A85-2F63-44AD-AACE-422ED84EA9DD}"/>
              </a:ext>
            </a:extLst>
          </p:cNvPr>
          <p:cNvSpPr/>
          <p:nvPr/>
        </p:nvSpPr>
        <p:spPr>
          <a:xfrm rot="13518342">
            <a:off x="9719653"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59550C9E-5206-492D-B6D1-32590E70F828}"/>
              </a:ext>
            </a:extLst>
          </p:cNvPr>
          <p:cNvSpPr/>
          <p:nvPr/>
        </p:nvSpPr>
        <p:spPr>
          <a:xfrm rot="13518342">
            <a:off x="9427281" y="2574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5B9D3398-82DE-4CCA-B966-0B9A4BA7C442}"/>
              </a:ext>
            </a:extLst>
          </p:cNvPr>
          <p:cNvSpPr/>
          <p:nvPr/>
        </p:nvSpPr>
        <p:spPr>
          <a:xfrm rot="13518342">
            <a:off x="9136663" y="2574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ADB14647-1775-40AB-9D85-BA3F6CADC5EA}"/>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4C30BAB4-DBCE-47AE-BE20-628096F3B9C6}"/>
              </a:ext>
            </a:extLst>
          </p:cNvPr>
          <p:cNvSpPr/>
          <p:nvPr/>
        </p:nvSpPr>
        <p:spPr>
          <a:xfrm rot="13518342">
            <a:off x="8555426" y="266357"/>
            <a:ext cx="464846" cy="461557"/>
          </a:xfrm>
          <a:prstGeom prst="corner">
            <a:avLst>
              <a:gd name="adj1" fmla="val 32577"/>
              <a:gd name="adj2" fmla="val 3253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2BA7D6E3-CD29-4CBE-B7F1-D3EF1C706F81}"/>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3" name="L 字 22">
            <a:extLst>
              <a:ext uri="{FF2B5EF4-FFF2-40B4-BE49-F238E27FC236}">
                <a16:creationId xmlns:a16="http://schemas.microsoft.com/office/drawing/2014/main" id="{7F5EEEB1-BA21-4E96-8824-448B74C2A979}"/>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803693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電極電位</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5">
            <a:extLst>
              <a:ext uri="{FF2B5EF4-FFF2-40B4-BE49-F238E27FC236}">
                <a16:creationId xmlns:a16="http://schemas.microsoft.com/office/drawing/2014/main" id="{FFB2B3FB-9893-4DF3-93A0-188C653FB9E2}"/>
              </a:ext>
            </a:extLst>
          </p:cNvPr>
          <p:cNvSpPr txBox="1">
            <a:spLocks/>
          </p:cNvSpPr>
          <p:nvPr/>
        </p:nvSpPr>
        <p:spPr>
          <a:xfrm>
            <a:off x="63307" y="1790618"/>
            <a:ext cx="12103334" cy="506738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4000" b="1" u="sng" dirty="0">
                <a:solidFill>
                  <a:srgbClr val="EAB200"/>
                </a:solidFill>
              </a:rPr>
              <a:t>電極</a:t>
            </a:r>
            <a:r>
              <a:rPr lang="ja-JP" altLang="en-US" sz="4000" dirty="0"/>
              <a:t>と</a:t>
            </a:r>
            <a:r>
              <a:rPr lang="ja-JP" altLang="en-US" sz="4000" b="1" u="sng" dirty="0">
                <a:solidFill>
                  <a:srgbClr val="EAB200"/>
                </a:solidFill>
              </a:rPr>
              <a:t>電解質溶液</a:t>
            </a:r>
            <a:r>
              <a:rPr lang="ja-JP" altLang="en-US" sz="4000" dirty="0"/>
              <a:t>との間の</a:t>
            </a:r>
            <a:r>
              <a:rPr lang="ja-JP" altLang="en-US" sz="4000" b="1" u="sng" dirty="0">
                <a:solidFill>
                  <a:srgbClr val="EAB200"/>
                </a:solidFill>
              </a:rPr>
              <a:t>電位差</a:t>
            </a:r>
            <a:endParaRPr lang="en-US" altLang="ja-JP" sz="4000" b="1" u="sng" dirty="0">
              <a:solidFill>
                <a:srgbClr val="EAB200"/>
              </a:solidFill>
            </a:endParaRPr>
          </a:p>
          <a:p>
            <a:pPr marL="0" indent="0">
              <a:buNone/>
            </a:pPr>
            <a:br>
              <a:rPr lang="ja-JP" altLang="en-US" sz="4000" dirty="0"/>
            </a:br>
            <a:r>
              <a:rPr lang="ja-JP" altLang="en-US" sz="4000" b="1" u="sng" dirty="0">
                <a:solidFill>
                  <a:srgbClr val="EAB200"/>
                </a:solidFill>
              </a:rPr>
              <a:t>銅</a:t>
            </a:r>
            <a:r>
              <a:rPr lang="ja-JP" altLang="en-US" sz="4000" dirty="0"/>
              <a:t>（</a:t>
            </a:r>
            <a:r>
              <a:rPr lang="en-US" altLang="ja-JP" sz="4000" dirty="0"/>
              <a:t>Cu</a:t>
            </a:r>
            <a:r>
              <a:rPr lang="ja-JP" altLang="en-US" sz="4000" dirty="0"/>
              <a:t>）の標準電極電位は、</a:t>
            </a:r>
            <a:r>
              <a:rPr lang="ja-JP" altLang="en-US" sz="4000" b="1" u="sng" dirty="0">
                <a:solidFill>
                  <a:srgbClr val="EAB200"/>
                </a:solidFill>
              </a:rPr>
              <a:t>亜鉛</a:t>
            </a:r>
            <a:r>
              <a:rPr lang="ja-JP" altLang="en-US" sz="4000" dirty="0"/>
              <a:t>（</a:t>
            </a:r>
            <a:r>
              <a:rPr lang="en-US" altLang="ja-JP" sz="4000" dirty="0"/>
              <a:t>Zn</a:t>
            </a:r>
            <a:r>
              <a:rPr lang="ja-JP" altLang="en-US" sz="4000" dirty="0"/>
              <a:t>）</a:t>
            </a:r>
            <a:r>
              <a:rPr lang="ja-JP" altLang="en-US" sz="4000" b="1" u="sng" dirty="0">
                <a:solidFill>
                  <a:srgbClr val="EAB200"/>
                </a:solidFill>
              </a:rPr>
              <a:t>より高い</a:t>
            </a:r>
            <a:endParaRPr lang="en-US" altLang="ja-JP" sz="4000" b="1" u="sng" dirty="0">
              <a:solidFill>
                <a:srgbClr val="EAB200"/>
              </a:solidFill>
            </a:endParaRPr>
          </a:p>
          <a:p>
            <a:pPr marL="0" indent="0">
              <a:buNone/>
            </a:pPr>
            <a:endParaRPr lang="ja-JP" altLang="en-US" sz="4000" dirty="0"/>
          </a:p>
          <a:p>
            <a:pPr marL="0" indent="0">
              <a:buNone/>
            </a:pPr>
            <a:r>
              <a:rPr lang="ja-JP" altLang="en-US" sz="4000" b="1" u="sng" dirty="0">
                <a:solidFill>
                  <a:srgbClr val="EAB200"/>
                </a:solidFill>
              </a:rPr>
              <a:t>標準電極電位</a:t>
            </a:r>
            <a:r>
              <a:rPr lang="ja-JP" altLang="en-US" sz="4000" dirty="0"/>
              <a:t>が</a:t>
            </a:r>
            <a:r>
              <a:rPr lang="ja-JP" altLang="en-US" sz="4000" b="1" u="sng" dirty="0">
                <a:solidFill>
                  <a:srgbClr val="EAB200"/>
                </a:solidFill>
              </a:rPr>
              <a:t>高い金属</a:t>
            </a:r>
            <a:r>
              <a:rPr lang="ja-JP" altLang="en-US" sz="4000" dirty="0"/>
              <a:t>は、</a:t>
            </a:r>
            <a:r>
              <a:rPr lang="ja-JP" altLang="en-US" sz="4000" b="1" u="sng" dirty="0">
                <a:solidFill>
                  <a:srgbClr val="EAB200"/>
                </a:solidFill>
              </a:rPr>
              <a:t>イオン化</a:t>
            </a:r>
            <a:r>
              <a:rPr lang="ja-JP" altLang="en-US" sz="4000" dirty="0"/>
              <a:t>傾向が</a:t>
            </a:r>
            <a:r>
              <a:rPr lang="ja-JP" altLang="en-US" sz="4000" b="1" u="sng" dirty="0">
                <a:solidFill>
                  <a:srgbClr val="EAB200"/>
                </a:solidFill>
              </a:rPr>
              <a:t>小さい</a:t>
            </a:r>
            <a:endParaRPr lang="en-US" altLang="ja-JP" sz="4000" b="1" u="sng" dirty="0">
              <a:solidFill>
                <a:srgbClr val="EAB200"/>
              </a:solidFill>
            </a:endParaRPr>
          </a:p>
          <a:p>
            <a:pPr marL="0" indent="0">
              <a:buNone/>
            </a:pPr>
            <a:endParaRPr lang="ja-JP" altLang="en-US" sz="4000" dirty="0"/>
          </a:p>
          <a:p>
            <a:pPr marL="0" indent="0">
              <a:buNone/>
            </a:pPr>
            <a:r>
              <a:rPr lang="ja-JP" altLang="en-US" sz="4000" dirty="0"/>
              <a:t>二種類の金属の内、標準電極電位が</a:t>
            </a:r>
            <a:r>
              <a:rPr lang="ja-JP" altLang="en-US" sz="4000" b="1" u="sng" dirty="0">
                <a:solidFill>
                  <a:srgbClr val="EAB200"/>
                </a:solidFill>
              </a:rPr>
              <a:t>高い</a:t>
            </a:r>
            <a:r>
              <a:rPr lang="ja-JP" altLang="en-US" sz="4000" dirty="0"/>
              <a:t>金属が、電池では</a:t>
            </a:r>
            <a:r>
              <a:rPr lang="ja-JP" altLang="en-US" sz="4000" b="1" u="sng" dirty="0">
                <a:solidFill>
                  <a:srgbClr val="EAB200"/>
                </a:solidFill>
              </a:rPr>
              <a:t>プラス側</a:t>
            </a:r>
            <a:r>
              <a:rPr lang="ja-JP" altLang="en-US" sz="4000" dirty="0"/>
              <a:t>の電極となる</a:t>
            </a:r>
          </a:p>
          <a:p>
            <a:pPr marL="0" indent="0" algn="l">
              <a:buNone/>
            </a:pPr>
            <a:endParaRPr lang="en-US" altLang="ja-JP" sz="3600" b="1" i="0" dirty="0">
              <a:solidFill>
                <a:srgbClr val="333333"/>
              </a:solidFill>
              <a:effectLst/>
              <a:latin typeface="Hiragino Kaku Gothic ProN"/>
            </a:endParaRPr>
          </a:p>
        </p:txBody>
      </p:sp>
      <p:sp>
        <p:nvSpPr>
          <p:cNvPr id="8" name="タイトル 1">
            <a:extLst>
              <a:ext uri="{FF2B5EF4-FFF2-40B4-BE49-F238E27FC236}">
                <a16:creationId xmlns:a16="http://schemas.microsoft.com/office/drawing/2014/main" id="{AB342F58-783D-463E-A222-349D1B322E1B}"/>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0" name="L 字 9">
            <a:extLst>
              <a:ext uri="{FF2B5EF4-FFF2-40B4-BE49-F238E27FC236}">
                <a16:creationId xmlns:a16="http://schemas.microsoft.com/office/drawing/2014/main" id="{B7947002-20E9-4A3F-B907-17D4AB726F0D}"/>
              </a:ext>
            </a:extLst>
          </p:cNvPr>
          <p:cNvSpPr/>
          <p:nvPr/>
        </p:nvSpPr>
        <p:spPr>
          <a:xfrm rot="13518342">
            <a:off x="10883881"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1" name="L 字 10">
            <a:extLst>
              <a:ext uri="{FF2B5EF4-FFF2-40B4-BE49-F238E27FC236}">
                <a16:creationId xmlns:a16="http://schemas.microsoft.com/office/drawing/2014/main" id="{7F4395D5-C4CA-407F-8448-E58644C22B8A}"/>
              </a:ext>
            </a:extLst>
          </p:cNvPr>
          <p:cNvSpPr/>
          <p:nvPr/>
        </p:nvSpPr>
        <p:spPr>
          <a:xfrm rot="13518342">
            <a:off x="10591508" y="269680"/>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8E341F15-3370-4F8A-BB2F-FCC0A3345374}"/>
              </a:ext>
            </a:extLst>
          </p:cNvPr>
          <p:cNvSpPr/>
          <p:nvPr/>
        </p:nvSpPr>
        <p:spPr>
          <a:xfrm rot="13518342">
            <a:off x="10300890" y="269680"/>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90BCAC5E-9231-44FA-A2AD-A31BBACB1710}"/>
              </a:ext>
            </a:extLst>
          </p:cNvPr>
          <p:cNvSpPr/>
          <p:nvPr/>
        </p:nvSpPr>
        <p:spPr>
          <a:xfrm rot="13518342">
            <a:off x="10010271"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9BCB3139-3307-41A8-A7E5-B998B93915E7}"/>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B8834B15-5FE7-4570-9148-58467B7795DD}"/>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C37CEA36-FDD5-4749-892E-493772C19EB4}"/>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4A970313-DB7B-4560-A7C1-06C926B7351F}"/>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4DDEBDE8-A362-4884-9E87-C6258F0C057F}"/>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9471D929-5BF6-4ECC-A968-CAE8503997B1}"/>
              </a:ext>
            </a:extLst>
          </p:cNvPr>
          <p:cNvSpPr/>
          <p:nvPr/>
        </p:nvSpPr>
        <p:spPr>
          <a:xfrm rot="13518342">
            <a:off x="11172745" y="274130"/>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19682600-E982-494F-825C-96ED6BCFDE78}"/>
              </a:ext>
            </a:extLst>
          </p:cNvPr>
          <p:cNvSpPr/>
          <p:nvPr/>
        </p:nvSpPr>
        <p:spPr>
          <a:xfrm rot="13518342">
            <a:off x="11463363" y="283028"/>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37822577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F35EB1-5805-4225-96B3-802A4A9BA2E2}"/>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電極電位</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61DA280-4C2D-4B4B-9C5E-7EC1F9B78329}"/>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8E94621D-CFCB-449B-9384-27DE26FD4581}"/>
              </a:ext>
            </a:extLst>
          </p:cNvPr>
          <p:cNvSpPr txBox="1">
            <a:spLocks/>
          </p:cNvSpPr>
          <p:nvPr/>
        </p:nvSpPr>
        <p:spPr>
          <a:xfrm>
            <a:off x="4833308" y="1771123"/>
            <a:ext cx="5010150" cy="104245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buNone/>
            </a:pPr>
            <a:r>
              <a:rPr lang="ja-JP" altLang="en-US" sz="4000" b="1" i="0" dirty="0">
                <a:solidFill>
                  <a:srgbClr val="333333"/>
                </a:solidFill>
                <a:effectLst/>
              </a:rPr>
              <a:t>練習問題</a:t>
            </a:r>
            <a:endParaRPr lang="en-US" altLang="ja-JP" sz="4000" b="1" i="0" dirty="0">
              <a:solidFill>
                <a:srgbClr val="333333"/>
              </a:solidFill>
              <a:effectLst/>
            </a:endParaRPr>
          </a:p>
        </p:txBody>
      </p:sp>
      <p:cxnSp>
        <p:nvCxnSpPr>
          <p:cNvPr id="8" name="直線コネクタ 7">
            <a:extLst>
              <a:ext uri="{FF2B5EF4-FFF2-40B4-BE49-F238E27FC236}">
                <a16:creationId xmlns:a16="http://schemas.microsoft.com/office/drawing/2014/main" id="{183D542B-BC62-4FFE-A0B6-02C72D9971F0}"/>
              </a:ext>
            </a:extLst>
          </p:cNvPr>
          <p:cNvCxnSpPr>
            <a:cxnSpLocks/>
          </p:cNvCxnSpPr>
          <p:nvPr/>
        </p:nvCxnSpPr>
        <p:spPr>
          <a:xfrm>
            <a:off x="4951562" y="2292350"/>
            <a:ext cx="2061713"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コンテンツ プレースホルダー 5">
            <a:extLst>
              <a:ext uri="{FF2B5EF4-FFF2-40B4-BE49-F238E27FC236}">
                <a16:creationId xmlns:a16="http://schemas.microsoft.com/office/drawing/2014/main" id="{FFB2B3FB-9893-4DF3-93A0-188C653FB9E2}"/>
              </a:ext>
            </a:extLst>
          </p:cNvPr>
          <p:cNvSpPr txBox="1">
            <a:spLocks/>
          </p:cNvSpPr>
          <p:nvPr/>
        </p:nvSpPr>
        <p:spPr>
          <a:xfrm>
            <a:off x="605539" y="3334803"/>
            <a:ext cx="11324794" cy="3669492"/>
          </a:xfrm>
          <a:prstGeom prst="rect">
            <a:avLst/>
          </a:prstGeom>
          <a:ln w="28575">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lnSpc>
                <a:spcPct val="100000"/>
              </a:lnSpc>
              <a:buNone/>
            </a:pPr>
            <a:r>
              <a:rPr lang="ja-JP" altLang="en-US" sz="3600" i="0" dirty="0">
                <a:solidFill>
                  <a:srgbClr val="333333"/>
                </a:solidFill>
                <a:effectLst/>
              </a:rPr>
              <a:t>標準電極電位が高い金属ほどイオン化傾向は小さい</a:t>
            </a:r>
          </a:p>
        </p:txBody>
      </p:sp>
      <p:sp>
        <p:nvSpPr>
          <p:cNvPr id="10" name="正方形/長方形 9">
            <a:extLst>
              <a:ext uri="{FF2B5EF4-FFF2-40B4-BE49-F238E27FC236}">
                <a16:creationId xmlns:a16="http://schemas.microsoft.com/office/drawing/2014/main" id="{727DD502-D04A-4EFD-BD06-B843F98CA9F6}"/>
              </a:ext>
            </a:extLst>
          </p:cNvPr>
          <p:cNvSpPr/>
          <p:nvPr/>
        </p:nvSpPr>
        <p:spPr>
          <a:xfrm>
            <a:off x="9843458" y="3334803"/>
            <a:ext cx="1448519" cy="501971"/>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tx1"/>
              </a:solidFill>
            </a:endParaRPr>
          </a:p>
        </p:txBody>
      </p:sp>
      <p:sp>
        <p:nvSpPr>
          <p:cNvPr id="11" name="コンテンツ プレースホルダー 5">
            <a:extLst>
              <a:ext uri="{FF2B5EF4-FFF2-40B4-BE49-F238E27FC236}">
                <a16:creationId xmlns:a16="http://schemas.microsoft.com/office/drawing/2014/main" id="{0ACBE2A6-B168-43F0-81A3-6742A484431E}"/>
              </a:ext>
            </a:extLst>
          </p:cNvPr>
          <p:cNvSpPr txBox="1">
            <a:spLocks/>
          </p:cNvSpPr>
          <p:nvPr/>
        </p:nvSpPr>
        <p:spPr>
          <a:xfrm>
            <a:off x="6376610" y="4701530"/>
            <a:ext cx="5139654" cy="1569062"/>
          </a:xfrm>
          <a:prstGeom prst="rect">
            <a:avLst/>
          </a:prstGeom>
          <a:ln w="28575">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l">
              <a:lnSpc>
                <a:spcPct val="100000"/>
              </a:lnSpc>
              <a:buNone/>
            </a:pPr>
            <a:r>
              <a:rPr lang="en-US" altLang="ja-JP" sz="3600" i="0" dirty="0">
                <a:solidFill>
                  <a:srgbClr val="333333"/>
                </a:solidFill>
                <a:effectLst/>
              </a:rPr>
              <a:t>※</a:t>
            </a:r>
            <a:r>
              <a:rPr lang="ja-JP" altLang="en-US" sz="3600" i="0" dirty="0">
                <a:solidFill>
                  <a:srgbClr val="333333"/>
                </a:solidFill>
                <a:effectLst/>
              </a:rPr>
              <a:t>理解せずに暗記で</a:t>
            </a:r>
            <a:r>
              <a:rPr lang="en-US" altLang="ja-JP" sz="3600" i="0" dirty="0">
                <a:solidFill>
                  <a:srgbClr val="333333"/>
                </a:solidFill>
                <a:effectLst/>
              </a:rPr>
              <a:t>OK</a:t>
            </a:r>
            <a:endParaRPr lang="ja-JP" altLang="en-US" sz="3600" i="0" dirty="0">
              <a:solidFill>
                <a:srgbClr val="333333"/>
              </a:solidFill>
              <a:effectLst/>
            </a:endParaRPr>
          </a:p>
        </p:txBody>
      </p:sp>
      <p:sp>
        <p:nvSpPr>
          <p:cNvPr id="12" name="タイトル 1">
            <a:extLst>
              <a:ext uri="{FF2B5EF4-FFF2-40B4-BE49-F238E27FC236}">
                <a16:creationId xmlns:a16="http://schemas.microsoft.com/office/drawing/2014/main" id="{50FBA0CB-B345-40AB-A319-3E9128DC1299}"/>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3" name="L 字 12">
            <a:extLst>
              <a:ext uri="{FF2B5EF4-FFF2-40B4-BE49-F238E27FC236}">
                <a16:creationId xmlns:a16="http://schemas.microsoft.com/office/drawing/2014/main" id="{012F999E-C9B7-4AE1-9CD0-028A4C51B3FA}"/>
              </a:ext>
            </a:extLst>
          </p:cNvPr>
          <p:cNvSpPr/>
          <p:nvPr/>
        </p:nvSpPr>
        <p:spPr>
          <a:xfrm rot="13518342">
            <a:off x="10883881"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AB0C4E69-B13F-4B73-A174-1CC9832CA0F6}"/>
              </a:ext>
            </a:extLst>
          </p:cNvPr>
          <p:cNvSpPr/>
          <p:nvPr/>
        </p:nvSpPr>
        <p:spPr>
          <a:xfrm rot="13518342">
            <a:off x="10591508" y="269680"/>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424E00B7-D78C-4E63-8B25-24177F0EEABF}"/>
              </a:ext>
            </a:extLst>
          </p:cNvPr>
          <p:cNvSpPr/>
          <p:nvPr/>
        </p:nvSpPr>
        <p:spPr>
          <a:xfrm rot="13518342">
            <a:off x="10300890" y="269680"/>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B053FE9C-A263-44B1-9EF8-B91B965FD503}"/>
              </a:ext>
            </a:extLst>
          </p:cNvPr>
          <p:cNvSpPr/>
          <p:nvPr/>
        </p:nvSpPr>
        <p:spPr>
          <a:xfrm rot="13518342">
            <a:off x="10010271"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769568A6-9EAE-4CCA-A4F2-C75D2FEC680D}"/>
              </a:ext>
            </a:extLst>
          </p:cNvPr>
          <p:cNvSpPr/>
          <p:nvPr/>
        </p:nvSpPr>
        <p:spPr>
          <a:xfrm rot="13518342">
            <a:off x="9719653" y="27857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033C475B-DAA8-4275-9C7A-D8998A0EECCF}"/>
              </a:ext>
            </a:extLst>
          </p:cNvPr>
          <p:cNvSpPr/>
          <p:nvPr/>
        </p:nvSpPr>
        <p:spPr>
          <a:xfrm rot="13518342">
            <a:off x="9427281"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FA1B3EB5-52BC-41EF-AD38-1EA1574C0313}"/>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2DFB8739-322A-44FC-B87D-BD54B00DDBE7}"/>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F5431D89-BC1D-4FBB-8725-A181C0DB59FE}"/>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BA846770-8925-4DF1-9E75-D5EC8434E681}"/>
              </a:ext>
            </a:extLst>
          </p:cNvPr>
          <p:cNvSpPr/>
          <p:nvPr/>
        </p:nvSpPr>
        <p:spPr>
          <a:xfrm rot="13518342">
            <a:off x="11172745" y="274130"/>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3" name="L 字 22">
            <a:extLst>
              <a:ext uri="{FF2B5EF4-FFF2-40B4-BE49-F238E27FC236}">
                <a16:creationId xmlns:a16="http://schemas.microsoft.com/office/drawing/2014/main" id="{664895B2-CE2F-4602-AFF9-F8A4650329AC}"/>
              </a:ext>
            </a:extLst>
          </p:cNvPr>
          <p:cNvSpPr/>
          <p:nvPr/>
        </p:nvSpPr>
        <p:spPr>
          <a:xfrm rot="13518342">
            <a:off x="11463363" y="283028"/>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4261497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5C707E-8451-4DEA-AB0E-1D59D0349BFB}"/>
              </a:ext>
            </a:extLst>
          </p:cNvPr>
          <p:cNvSpPr>
            <a:spLocks noGrp="1"/>
          </p:cNvSpPr>
          <p:nvPr>
            <p:ph type="title"/>
          </p:nvPr>
        </p:nvSpPr>
        <p:spPr/>
        <p:txBody>
          <a:bodyPr/>
          <a:lstStyle/>
          <a:p>
            <a:r>
              <a:rPr kumimoji="1" lang="ja-JP" altLang="en-US" dirty="0"/>
              <a:t>基礎　</a:t>
            </a:r>
            <a:r>
              <a:rPr kumimoji="1" lang="en-US" altLang="ja-JP" dirty="0"/>
              <a:t>part</a:t>
            </a:r>
            <a:r>
              <a:rPr kumimoji="1" lang="ja-JP" altLang="en-US" dirty="0"/>
              <a:t>３　化学反応と化学平衡</a:t>
            </a:r>
          </a:p>
        </p:txBody>
      </p:sp>
      <p:sp>
        <p:nvSpPr>
          <p:cNvPr id="3" name="コンテンツ プレースホルダー 2">
            <a:extLst>
              <a:ext uri="{FF2B5EF4-FFF2-40B4-BE49-F238E27FC236}">
                <a16:creationId xmlns:a16="http://schemas.microsoft.com/office/drawing/2014/main" id="{49615AAD-A4CB-40E4-B487-CE01F822DD92}"/>
              </a:ext>
            </a:extLst>
          </p:cNvPr>
          <p:cNvSpPr>
            <a:spLocks noGrp="1"/>
          </p:cNvSpPr>
          <p:nvPr>
            <p:ph idx="1"/>
          </p:nvPr>
        </p:nvSpPr>
        <p:spPr/>
        <p:txBody>
          <a:bodyPr/>
          <a:lstStyle/>
          <a:p>
            <a:endParaRPr kumimoji="1" lang="ja-JP" altLang="en-US"/>
          </a:p>
        </p:txBody>
      </p:sp>
      <p:sp>
        <p:nvSpPr>
          <p:cNvPr id="4" name="コンテンツ プレースホルダー 2">
            <a:extLst>
              <a:ext uri="{FF2B5EF4-FFF2-40B4-BE49-F238E27FC236}">
                <a16:creationId xmlns:a16="http://schemas.microsoft.com/office/drawing/2014/main" id="{18B908E4-AE4B-4813-99C5-6737DD280224}"/>
              </a:ext>
            </a:extLst>
          </p:cNvPr>
          <p:cNvSpPr txBox="1">
            <a:spLocks/>
          </p:cNvSpPr>
          <p:nvPr/>
        </p:nvSpPr>
        <p:spPr bwMode="auto">
          <a:xfrm>
            <a:off x="2223538" y="2421900"/>
            <a:ext cx="11882095" cy="214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buFont typeface="Arial" charset="0"/>
              <a:buNone/>
            </a:pPr>
            <a:r>
              <a:rPr lang="ja-JP" altLang="en-US" sz="5400" dirty="0">
                <a:latin typeface="メイリオ" panose="020B0604030504040204" pitchFamily="50" charset="-128"/>
                <a:ea typeface="メイリオ" panose="020B0604030504040204" pitchFamily="50" charset="-128"/>
              </a:rPr>
              <a:t>以上です</a:t>
            </a:r>
            <a:endParaRPr lang="en-US" altLang="ja-JP" sz="5400" dirty="0">
              <a:latin typeface="メイリオ" panose="020B0604030504040204" pitchFamily="50" charset="-128"/>
              <a:ea typeface="メイリオ" panose="020B0604030504040204" pitchFamily="50" charset="-128"/>
            </a:endParaRPr>
          </a:p>
          <a:p>
            <a:pPr eaLnBrk="1" hangingPunct="1">
              <a:buFont typeface="Arial" charset="0"/>
              <a:buNone/>
            </a:pPr>
            <a:r>
              <a:rPr lang="ja-JP" altLang="en-US" sz="5400" dirty="0">
                <a:latin typeface="メイリオ" panose="020B0604030504040204" pitchFamily="50" charset="-128"/>
                <a:ea typeface="メイリオ" panose="020B0604030504040204" pitchFamily="50" charset="-128"/>
              </a:rPr>
              <a:t>勉強お疲れさまでした！</a:t>
            </a:r>
            <a:endParaRPr lang="en-US" altLang="ja-JP" sz="5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123048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コンテンツ プレースホルダー 5">
            <a:extLst>
              <a:ext uri="{FF2B5EF4-FFF2-40B4-BE49-F238E27FC236}">
                <a16:creationId xmlns:a16="http://schemas.microsoft.com/office/drawing/2014/main" id="{4FA10CB4-17D9-44E6-8B87-8BE37411EB7F}"/>
              </a:ext>
            </a:extLst>
          </p:cNvPr>
          <p:cNvSpPr>
            <a:spLocks noGrp="1"/>
          </p:cNvSpPr>
          <p:nvPr>
            <p:ph idx="1"/>
          </p:nvPr>
        </p:nvSpPr>
        <p:spPr>
          <a:xfrm>
            <a:off x="3524755" y="2111947"/>
            <a:ext cx="5395387" cy="584775"/>
          </a:xfrm>
        </p:spPr>
        <p:txBody>
          <a:bodyPr>
            <a:normAutofit fontScale="92500" lnSpcReduction="10000"/>
          </a:bodyPr>
          <a:lstStyle/>
          <a:p>
            <a:pPr marL="0" indent="0">
              <a:buNone/>
            </a:pPr>
            <a:r>
              <a:rPr lang="ja-JP" altLang="en-US" sz="4000" b="0" i="0" dirty="0">
                <a:solidFill>
                  <a:srgbClr val="333333"/>
                </a:solidFill>
                <a:effectLst/>
                <a:latin typeface="Hiragino Kaku Gothic ProN"/>
              </a:rPr>
              <a:t>解説動画はこちら！</a:t>
            </a:r>
            <a:endParaRPr lang="ja-JP" altLang="en-US" sz="3200" dirty="0"/>
          </a:p>
        </p:txBody>
      </p:sp>
      <p:sp>
        <p:nvSpPr>
          <p:cNvPr id="11" name="コンテンツ プレースホルダー 5">
            <a:extLst>
              <a:ext uri="{FF2B5EF4-FFF2-40B4-BE49-F238E27FC236}">
                <a16:creationId xmlns:a16="http://schemas.microsoft.com/office/drawing/2014/main" id="{22CD5BBB-3B4B-4D59-B3B1-216D27ED0043}"/>
              </a:ext>
            </a:extLst>
          </p:cNvPr>
          <p:cNvSpPr txBox="1">
            <a:spLocks/>
          </p:cNvSpPr>
          <p:nvPr/>
        </p:nvSpPr>
        <p:spPr>
          <a:xfrm>
            <a:off x="2623692" y="5115722"/>
            <a:ext cx="6344815" cy="661354"/>
          </a:xfrm>
          <a:prstGeom prst="rect">
            <a:avLst/>
          </a:prstGeom>
          <a:solidFill>
            <a:srgbClr val="D4DFF1"/>
          </a:solidFill>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4000" dirty="0">
                <a:solidFill>
                  <a:srgbClr val="333333"/>
                </a:solidFill>
                <a:latin typeface="Hiragino Kaku Gothic ProN"/>
              </a:rPr>
              <a:t>スマホで予習・復習しよう！</a:t>
            </a:r>
            <a:endParaRPr lang="ja-JP" altLang="en-US" sz="3200" dirty="0"/>
          </a:p>
        </p:txBody>
      </p:sp>
      <p:pic>
        <p:nvPicPr>
          <p:cNvPr id="2" name="Picture 2">
            <a:extLst>
              <a:ext uri="{FF2B5EF4-FFF2-40B4-BE49-F238E27FC236}">
                <a16:creationId xmlns:a16="http://schemas.microsoft.com/office/drawing/2014/main" id="{AED0D433-C060-4CD5-B0F5-CDE4AEA090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9570" y="2737685"/>
            <a:ext cx="2222229" cy="22222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0972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8D72279-6BEE-4466-9DA1-1984F160B1D4}"/>
              </a:ext>
            </a:extLst>
          </p:cNvPr>
          <p:cNvSpPr txBox="1"/>
          <p:nvPr/>
        </p:nvSpPr>
        <p:spPr>
          <a:xfrm>
            <a:off x="66349" y="1100741"/>
            <a:ext cx="8277986" cy="584775"/>
          </a:xfrm>
          <a:prstGeom prst="rect">
            <a:avLst/>
          </a:prstGeom>
          <a:noFill/>
        </p:spPr>
        <p:txBody>
          <a:bodyPr wrap="square">
            <a:spAutoFit/>
          </a:bodyPr>
          <a:lstStyle/>
          <a:p>
            <a:r>
              <a:rPr kumimoji="1"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燃焼反応</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D80E73D-DEC8-41FC-8545-DAB14F6BFF54}"/>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0612D507-473D-4E6E-B4C9-4ECBDC39CBAF}"/>
              </a:ext>
            </a:extLst>
          </p:cNvPr>
          <p:cNvSpPr txBox="1">
            <a:spLocks/>
          </p:cNvSpPr>
          <p:nvPr/>
        </p:nvSpPr>
        <p:spPr>
          <a:xfrm>
            <a:off x="1598980" y="2873597"/>
            <a:ext cx="11842476" cy="138351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4400" dirty="0">
                <a:solidFill>
                  <a:srgbClr val="333333"/>
                </a:solidFill>
                <a:latin typeface="Hiragino Kaku Gothic ProN"/>
              </a:rPr>
              <a:t>可燃性物質と酸素の反応のうち、</a:t>
            </a:r>
            <a:endParaRPr lang="en-US" altLang="ja-JP" sz="4400" dirty="0">
              <a:solidFill>
                <a:srgbClr val="333333"/>
              </a:solidFill>
              <a:latin typeface="Hiragino Kaku Gothic ProN"/>
            </a:endParaRPr>
          </a:p>
          <a:p>
            <a:pPr marL="0" indent="0">
              <a:buFont typeface="Arial" panose="020B0604020202020204" pitchFamily="34" charset="0"/>
              <a:buNone/>
            </a:pPr>
            <a:r>
              <a:rPr lang="ja-JP" altLang="en-US" sz="4400" b="1" u="sng" dirty="0">
                <a:solidFill>
                  <a:srgbClr val="EAB200"/>
                </a:solidFill>
                <a:latin typeface="Hiragino Kaku Gothic ProN"/>
              </a:rPr>
              <a:t>発熱や発光</a:t>
            </a:r>
            <a:r>
              <a:rPr lang="ja-JP" altLang="en-US" sz="4400" dirty="0">
                <a:solidFill>
                  <a:srgbClr val="333333"/>
                </a:solidFill>
                <a:latin typeface="Hiragino Kaku Gothic ProN"/>
              </a:rPr>
              <a:t>を伴う反応</a:t>
            </a:r>
            <a:endParaRPr lang="ja-JP" altLang="en-US" sz="3600" dirty="0"/>
          </a:p>
        </p:txBody>
      </p:sp>
      <p:sp>
        <p:nvSpPr>
          <p:cNvPr id="8" name="タイトル 1">
            <a:extLst>
              <a:ext uri="{FF2B5EF4-FFF2-40B4-BE49-F238E27FC236}">
                <a16:creationId xmlns:a16="http://schemas.microsoft.com/office/drawing/2014/main" id="{6AA89CD5-908A-471E-8615-887E25A6AE72}"/>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9" name="L 字 8">
            <a:extLst>
              <a:ext uri="{FF2B5EF4-FFF2-40B4-BE49-F238E27FC236}">
                <a16:creationId xmlns:a16="http://schemas.microsoft.com/office/drawing/2014/main" id="{96C7F979-6454-419B-9B01-CB1CAC2D57AA}"/>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0" name="L 字 9">
            <a:extLst>
              <a:ext uri="{FF2B5EF4-FFF2-40B4-BE49-F238E27FC236}">
                <a16:creationId xmlns:a16="http://schemas.microsoft.com/office/drawing/2014/main" id="{E3062272-A22D-47A9-99C7-A0BAD1908A22}"/>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1" name="L 字 10">
            <a:extLst>
              <a:ext uri="{FF2B5EF4-FFF2-40B4-BE49-F238E27FC236}">
                <a16:creationId xmlns:a16="http://schemas.microsoft.com/office/drawing/2014/main" id="{0A27EBA9-9E4B-43F8-80E9-48294536755A}"/>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605A076C-93AD-403E-84B7-098A85EA0232}"/>
              </a:ext>
            </a:extLst>
          </p:cNvPr>
          <p:cNvSpPr/>
          <p:nvPr/>
        </p:nvSpPr>
        <p:spPr>
          <a:xfrm rot="13518342">
            <a:off x="1001027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1D972B55-C59B-4E2E-B82E-BC7463EF99D6}"/>
              </a:ext>
            </a:extLst>
          </p:cNvPr>
          <p:cNvSpPr/>
          <p:nvPr/>
        </p:nvSpPr>
        <p:spPr>
          <a:xfrm rot="13518342">
            <a:off x="9719653"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D2240625-9104-42E1-A2B4-1E98B9ED1BB2}"/>
              </a:ext>
            </a:extLst>
          </p:cNvPr>
          <p:cNvSpPr/>
          <p:nvPr/>
        </p:nvSpPr>
        <p:spPr>
          <a:xfrm rot="13518342">
            <a:off x="9427281" y="2574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21F7223E-E767-41DB-B123-46D389AD8ADA}"/>
              </a:ext>
            </a:extLst>
          </p:cNvPr>
          <p:cNvSpPr/>
          <p:nvPr/>
        </p:nvSpPr>
        <p:spPr>
          <a:xfrm rot="13518342">
            <a:off x="9136663" y="2574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A921F065-50A2-45ED-89CB-421196E5AE21}"/>
              </a:ext>
            </a:extLst>
          </p:cNvPr>
          <p:cNvSpPr/>
          <p:nvPr/>
        </p:nvSpPr>
        <p:spPr>
          <a:xfrm rot="13518342">
            <a:off x="8846044" y="266357"/>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727001A8-0BB7-4672-9583-797A84548DD7}"/>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10221CE0-33DC-4249-B462-6063F028E908}"/>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30599A4B-75E6-496C-A80D-F66B020F9C3C}"/>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1656674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E6CFD33E-2873-40E1-B82A-84D5D8895069}"/>
              </a:ext>
            </a:extLst>
          </p:cNvPr>
          <p:cNvSpPr txBox="1"/>
          <p:nvPr/>
        </p:nvSpPr>
        <p:spPr>
          <a:xfrm>
            <a:off x="4269629" y="1141809"/>
            <a:ext cx="8277986" cy="1323439"/>
          </a:xfrm>
          <a:prstGeom prst="rect">
            <a:avLst/>
          </a:prstGeom>
          <a:noFill/>
        </p:spPr>
        <p:txBody>
          <a:bodyPr wrap="square">
            <a:spAutoFit/>
          </a:bodyPr>
          <a:lstStyle/>
          <a:p>
            <a:r>
              <a:rPr lang="ja-JP" altLang="en-US" sz="4000" b="1" dirty="0">
                <a:solidFill>
                  <a:schemeClr val="tx1">
                    <a:lumMod val="50000"/>
                    <a:lumOff val="50000"/>
                  </a:schemeClr>
                </a:solidFill>
                <a:latin typeface="メイリオ" panose="020B0604030504040204" pitchFamily="50" charset="-128"/>
                <a:ea typeface="メイリオ" panose="020B0604030504040204" pitchFamily="50" charset="-128"/>
              </a:rPr>
              <a:t>反応熱</a:t>
            </a:r>
            <a:endParaRPr lang="en-US" altLang="ja-JP" sz="4000" b="1" dirty="0">
              <a:solidFill>
                <a:schemeClr val="tx1">
                  <a:lumMod val="50000"/>
                  <a:lumOff val="50000"/>
                </a:schemeClr>
              </a:solidFill>
              <a:latin typeface="メイリオ" panose="020B0604030504040204" pitchFamily="50" charset="-128"/>
              <a:ea typeface="メイリオ" panose="020B0604030504040204" pitchFamily="50" charset="-128"/>
            </a:endParaRPr>
          </a:p>
          <a:p>
            <a:r>
              <a:rPr kumimoji="1" lang="ja-JP" altLang="en-US" sz="4000" b="1" dirty="0">
                <a:solidFill>
                  <a:schemeClr val="tx1">
                    <a:lumMod val="50000"/>
                    <a:lumOff val="50000"/>
                  </a:schemeClr>
                </a:solidFill>
                <a:latin typeface="メイリオ" panose="020B0604030504040204" pitchFamily="50" charset="-128"/>
                <a:ea typeface="メイリオ" panose="020B0604030504040204" pitchFamily="50" charset="-128"/>
              </a:rPr>
              <a:t>標準反応熱</a:t>
            </a:r>
            <a:endParaRPr kumimoji="1" lang="en-US" altLang="ja-JP" sz="40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174964" y="1189936"/>
            <a:ext cx="94665" cy="1108095"/>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3">
            <a:extLst>
              <a:ext uri="{FF2B5EF4-FFF2-40B4-BE49-F238E27FC236}">
                <a16:creationId xmlns:a16="http://schemas.microsoft.com/office/drawing/2014/main" id="{6156C5B2-C2A4-47E5-93F7-E6255EF4FAD8}"/>
              </a:ext>
            </a:extLst>
          </p:cNvPr>
          <p:cNvGraphicFramePr>
            <a:graphicFrameLocks noGrp="1"/>
          </p:cNvGraphicFramePr>
          <p:nvPr>
            <p:extLst>
              <p:ext uri="{D42A27DB-BD31-4B8C-83A1-F6EECF244321}">
                <p14:modId xmlns:p14="http://schemas.microsoft.com/office/powerpoint/2010/main" val="866563659"/>
              </p:ext>
            </p:extLst>
          </p:nvPr>
        </p:nvGraphicFramePr>
        <p:xfrm>
          <a:off x="355597" y="3228559"/>
          <a:ext cx="11600609" cy="1778730"/>
        </p:xfrm>
        <a:graphic>
          <a:graphicData uri="http://schemas.openxmlformats.org/drawingml/2006/table">
            <a:tbl>
              <a:tblPr firstRow="1" bandRow="1">
                <a:tableStyleId>{5C22544A-7EE6-4342-B048-85BDC9FD1C3A}</a:tableStyleId>
              </a:tblPr>
              <a:tblGrid>
                <a:gridCol w="1144879">
                  <a:extLst>
                    <a:ext uri="{9D8B030D-6E8A-4147-A177-3AD203B41FA5}">
                      <a16:colId xmlns:a16="http://schemas.microsoft.com/office/drawing/2014/main" val="1634429330"/>
                    </a:ext>
                  </a:extLst>
                </a:gridCol>
                <a:gridCol w="1045573">
                  <a:extLst>
                    <a:ext uri="{9D8B030D-6E8A-4147-A177-3AD203B41FA5}">
                      <a16:colId xmlns:a16="http://schemas.microsoft.com/office/drawing/2014/main" val="3726115999"/>
                    </a:ext>
                  </a:extLst>
                </a:gridCol>
                <a:gridCol w="1045573">
                  <a:extLst>
                    <a:ext uri="{9D8B030D-6E8A-4147-A177-3AD203B41FA5}">
                      <a16:colId xmlns:a16="http://schemas.microsoft.com/office/drawing/2014/main" val="3048573417"/>
                    </a:ext>
                  </a:extLst>
                </a:gridCol>
                <a:gridCol w="1045573">
                  <a:extLst>
                    <a:ext uri="{9D8B030D-6E8A-4147-A177-3AD203B41FA5}">
                      <a16:colId xmlns:a16="http://schemas.microsoft.com/office/drawing/2014/main" val="3010782129"/>
                    </a:ext>
                  </a:extLst>
                </a:gridCol>
                <a:gridCol w="1045573">
                  <a:extLst>
                    <a:ext uri="{9D8B030D-6E8A-4147-A177-3AD203B41FA5}">
                      <a16:colId xmlns:a16="http://schemas.microsoft.com/office/drawing/2014/main" val="335960424"/>
                    </a:ext>
                  </a:extLst>
                </a:gridCol>
                <a:gridCol w="1045573">
                  <a:extLst>
                    <a:ext uri="{9D8B030D-6E8A-4147-A177-3AD203B41FA5}">
                      <a16:colId xmlns:a16="http://schemas.microsoft.com/office/drawing/2014/main" val="351938480"/>
                    </a:ext>
                  </a:extLst>
                </a:gridCol>
                <a:gridCol w="1045573">
                  <a:extLst>
                    <a:ext uri="{9D8B030D-6E8A-4147-A177-3AD203B41FA5}">
                      <a16:colId xmlns:a16="http://schemas.microsoft.com/office/drawing/2014/main" val="2966431412"/>
                    </a:ext>
                  </a:extLst>
                </a:gridCol>
                <a:gridCol w="1045573">
                  <a:extLst>
                    <a:ext uri="{9D8B030D-6E8A-4147-A177-3AD203B41FA5}">
                      <a16:colId xmlns:a16="http://schemas.microsoft.com/office/drawing/2014/main" val="1543819157"/>
                    </a:ext>
                  </a:extLst>
                </a:gridCol>
                <a:gridCol w="1045573">
                  <a:extLst>
                    <a:ext uri="{9D8B030D-6E8A-4147-A177-3AD203B41FA5}">
                      <a16:colId xmlns:a16="http://schemas.microsoft.com/office/drawing/2014/main" val="680473742"/>
                    </a:ext>
                  </a:extLst>
                </a:gridCol>
                <a:gridCol w="1045573">
                  <a:extLst>
                    <a:ext uri="{9D8B030D-6E8A-4147-A177-3AD203B41FA5}">
                      <a16:colId xmlns:a16="http://schemas.microsoft.com/office/drawing/2014/main" val="863917282"/>
                    </a:ext>
                  </a:extLst>
                </a:gridCol>
                <a:gridCol w="1045573">
                  <a:extLst>
                    <a:ext uri="{9D8B030D-6E8A-4147-A177-3AD203B41FA5}">
                      <a16:colId xmlns:a16="http://schemas.microsoft.com/office/drawing/2014/main" val="3533076870"/>
                    </a:ext>
                  </a:extLst>
                </a:gridCol>
              </a:tblGrid>
              <a:tr h="592910">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2020</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2019</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2018</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2017</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2016</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2015</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2014</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2013</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2012</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2011</a:t>
                      </a:r>
                      <a:r>
                        <a:rPr kumimoji="1" lang="ja-JP" altLang="en-US" dirty="0">
                          <a:latin typeface="メイリオ" panose="020B0604030504040204" pitchFamily="50" charset="-128"/>
                          <a:ea typeface="メイリオ" panose="020B0604030504040204" pitchFamily="50" charset="-128"/>
                        </a:rPr>
                        <a:t>年</a:t>
                      </a:r>
                    </a:p>
                  </a:txBody>
                  <a:tcPr/>
                </a:tc>
                <a:extLst>
                  <a:ext uri="{0D108BD9-81ED-4DB2-BD59-A6C34878D82A}">
                    <a16:rowId xmlns:a16="http://schemas.microsoft.com/office/drawing/2014/main" val="3071848153"/>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文章問題</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143109766"/>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計算問題</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17182116"/>
                  </a:ext>
                </a:extLst>
              </a:tr>
            </a:tbl>
          </a:graphicData>
        </a:graphic>
      </p:graphicFrame>
      <p:sp>
        <p:nvSpPr>
          <p:cNvPr id="8" name="テキスト ボックス 7">
            <a:extLst>
              <a:ext uri="{FF2B5EF4-FFF2-40B4-BE49-F238E27FC236}">
                <a16:creationId xmlns:a16="http://schemas.microsoft.com/office/drawing/2014/main" id="{B51EA6AB-70FC-4F7B-8842-45E2AB39D023}"/>
              </a:ext>
            </a:extLst>
          </p:cNvPr>
          <p:cNvSpPr txBox="1"/>
          <p:nvPr/>
        </p:nvSpPr>
        <p:spPr>
          <a:xfrm>
            <a:off x="8896081" y="5197108"/>
            <a:ext cx="3343564"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○：出題　◎誤答として出題</a:t>
            </a:r>
          </a:p>
        </p:txBody>
      </p:sp>
      <p:sp>
        <p:nvSpPr>
          <p:cNvPr id="9" name="タイトル 1">
            <a:extLst>
              <a:ext uri="{FF2B5EF4-FFF2-40B4-BE49-F238E27FC236}">
                <a16:creationId xmlns:a16="http://schemas.microsoft.com/office/drawing/2014/main" id="{7A1BD3AC-9F3D-44BD-BF85-296819200CD9}"/>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2" name="L 字 11">
            <a:extLst>
              <a:ext uri="{FF2B5EF4-FFF2-40B4-BE49-F238E27FC236}">
                <a16:creationId xmlns:a16="http://schemas.microsoft.com/office/drawing/2014/main" id="{974E8760-334B-484D-8B17-CB915899D882}"/>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A722AD1C-CB57-436C-830C-AAFE8CC43BD3}"/>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FFD41670-3876-4761-9736-325BFF4E18D5}"/>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7A901B21-BB6D-4CD8-B089-282F49B62B9C}"/>
              </a:ext>
            </a:extLst>
          </p:cNvPr>
          <p:cNvSpPr/>
          <p:nvPr/>
        </p:nvSpPr>
        <p:spPr>
          <a:xfrm rot="13518342">
            <a:off x="1001027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D9AF7590-D887-4280-815F-5CDD86B4DA4D}"/>
              </a:ext>
            </a:extLst>
          </p:cNvPr>
          <p:cNvSpPr/>
          <p:nvPr/>
        </p:nvSpPr>
        <p:spPr>
          <a:xfrm rot="13518342">
            <a:off x="9719653"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E76705B8-A605-464A-BBCD-DABBBE0E9A2F}"/>
              </a:ext>
            </a:extLst>
          </p:cNvPr>
          <p:cNvSpPr/>
          <p:nvPr/>
        </p:nvSpPr>
        <p:spPr>
          <a:xfrm rot="13518342">
            <a:off x="9427281" y="2574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3795338F-DB6D-4563-9018-3DD5267E2DB5}"/>
              </a:ext>
            </a:extLst>
          </p:cNvPr>
          <p:cNvSpPr/>
          <p:nvPr/>
        </p:nvSpPr>
        <p:spPr>
          <a:xfrm rot="13518342">
            <a:off x="9136663" y="257458"/>
            <a:ext cx="464846" cy="461557"/>
          </a:xfrm>
          <a:prstGeom prst="corner">
            <a:avLst>
              <a:gd name="adj1" fmla="val 32577"/>
              <a:gd name="adj2" fmla="val 32535"/>
            </a:avLst>
          </a:prstGeom>
          <a:solidFill>
            <a:srgbClr val="EAB200"/>
          </a:solidFill>
          <a:ln>
            <a:solidFill>
              <a:srgbClr val="EAB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1FB855D2-1D55-4442-9EF7-E956E14E2900}"/>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3910E525-FF54-4737-B5AE-A73827469369}"/>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A3A2227D-A82A-4539-9F4E-09835B187F6D}"/>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B62EE4BF-E7FC-46EC-8D55-42607F7EC8F4}"/>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4200080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26A6280-900B-4C16-A731-2FD1B3177644}"/>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反応熱</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C82D0D83-8790-4F5C-8F4B-DF9987BB8505}"/>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51B9C93C-3B0E-4256-BB5D-9942689BF030}"/>
              </a:ext>
            </a:extLst>
          </p:cNvPr>
          <p:cNvSpPr txBox="1">
            <a:spLocks/>
          </p:cNvSpPr>
          <p:nvPr/>
        </p:nvSpPr>
        <p:spPr>
          <a:xfrm>
            <a:off x="576630" y="1885114"/>
            <a:ext cx="11842476" cy="13835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solidFill>
                  <a:srgbClr val="333333"/>
                </a:solidFill>
                <a:latin typeface="Hiragino Kaku Gothic ProN"/>
              </a:rPr>
              <a:t>化学反応に伴って出入りする熱</a:t>
            </a:r>
            <a:endParaRPr lang="en-US" altLang="ja-JP" dirty="0">
              <a:solidFill>
                <a:srgbClr val="333333"/>
              </a:solidFill>
              <a:latin typeface="Hiragino Kaku Gothic ProN"/>
            </a:endParaRPr>
          </a:p>
          <a:p>
            <a:pPr marL="0" indent="0">
              <a:buFont typeface="Arial" panose="020B0604020202020204" pitchFamily="34" charset="0"/>
              <a:buNone/>
            </a:pPr>
            <a:r>
              <a:rPr lang="ja-JP" altLang="en-US" b="1" u="sng" dirty="0">
                <a:solidFill>
                  <a:srgbClr val="FFC000"/>
                </a:solidFill>
              </a:rPr>
              <a:t>反応に伴う熱</a:t>
            </a:r>
            <a:r>
              <a:rPr lang="ja-JP" altLang="en-US" dirty="0"/>
              <a:t>は、反応の始めと終わりの条件のみで決まり、</a:t>
            </a:r>
            <a:endParaRPr lang="en-US" altLang="ja-JP" dirty="0"/>
          </a:p>
          <a:p>
            <a:pPr marL="0" indent="0">
              <a:buFont typeface="Arial" panose="020B0604020202020204" pitchFamily="34" charset="0"/>
              <a:buNone/>
            </a:pPr>
            <a:r>
              <a:rPr lang="ja-JP" altLang="en-US" b="1" u="sng" dirty="0">
                <a:solidFill>
                  <a:srgbClr val="FFC000"/>
                </a:solidFill>
              </a:rPr>
              <a:t>途中の経路には無関係</a:t>
            </a:r>
            <a:r>
              <a:rPr lang="ja-JP" altLang="en-US" dirty="0"/>
              <a:t>。（</a:t>
            </a:r>
            <a:r>
              <a:rPr lang="ja-JP" altLang="en-US" b="1" u="sng" dirty="0">
                <a:solidFill>
                  <a:srgbClr val="FFC000"/>
                </a:solidFill>
              </a:rPr>
              <a:t>ヘスの法則</a:t>
            </a:r>
            <a:r>
              <a:rPr lang="ja-JP" altLang="en-US" dirty="0"/>
              <a:t>）</a:t>
            </a:r>
          </a:p>
        </p:txBody>
      </p:sp>
      <p:sp>
        <p:nvSpPr>
          <p:cNvPr id="9" name="テキスト ボックス 8">
            <a:extLst>
              <a:ext uri="{FF2B5EF4-FFF2-40B4-BE49-F238E27FC236}">
                <a16:creationId xmlns:a16="http://schemas.microsoft.com/office/drawing/2014/main" id="{64F915A5-AD36-497D-9891-F1D7D0C13C24}"/>
              </a:ext>
            </a:extLst>
          </p:cNvPr>
          <p:cNvSpPr txBox="1"/>
          <p:nvPr/>
        </p:nvSpPr>
        <p:spPr>
          <a:xfrm>
            <a:off x="1036443" y="4089924"/>
            <a:ext cx="12169806" cy="553998"/>
          </a:xfrm>
          <a:prstGeom prst="rect">
            <a:avLst/>
          </a:prstGeom>
          <a:noFill/>
        </p:spPr>
        <p:txBody>
          <a:bodyPr wrap="square" rtlCol="0">
            <a:spAutoFit/>
          </a:bodyPr>
          <a:lstStyle/>
          <a:p>
            <a:r>
              <a:rPr lang="ja-JP" altLang="en-US" sz="3000" dirty="0"/>
              <a:t>○○</a:t>
            </a:r>
            <a:r>
              <a:rPr kumimoji="1" lang="ja-JP" altLang="en-US" sz="3000" dirty="0"/>
              <a:t>　　＋　　</a:t>
            </a:r>
            <a:r>
              <a:rPr lang="en-US" altLang="ja-JP" sz="3000" dirty="0"/>
              <a:t>××</a:t>
            </a:r>
            <a:r>
              <a:rPr kumimoji="1" lang="ja-JP" altLang="en-US" sz="3000" dirty="0"/>
              <a:t>　　＝　　△△　　</a:t>
            </a:r>
            <a:r>
              <a:rPr lang="ja-JP" altLang="en-US" sz="3000" dirty="0"/>
              <a:t>＋　　</a:t>
            </a:r>
            <a:r>
              <a:rPr lang="ja-JP" altLang="en-US" sz="3000" b="1" dirty="0"/>
              <a:t>反応熱</a:t>
            </a:r>
            <a:endParaRPr kumimoji="1" lang="ja-JP" altLang="en-US" sz="3000" b="1" dirty="0"/>
          </a:p>
        </p:txBody>
      </p:sp>
      <p:cxnSp>
        <p:nvCxnSpPr>
          <p:cNvPr id="11" name="直線コネクタ 10">
            <a:extLst>
              <a:ext uri="{FF2B5EF4-FFF2-40B4-BE49-F238E27FC236}">
                <a16:creationId xmlns:a16="http://schemas.microsoft.com/office/drawing/2014/main" id="{FBB69956-14AB-4884-AFB6-ACB1C32AF349}"/>
              </a:ext>
            </a:extLst>
          </p:cNvPr>
          <p:cNvCxnSpPr>
            <a:cxnSpLocks/>
          </p:cNvCxnSpPr>
          <p:nvPr/>
        </p:nvCxnSpPr>
        <p:spPr>
          <a:xfrm>
            <a:off x="1036443" y="4720762"/>
            <a:ext cx="4070874"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矢印: 上カーブ 11">
            <a:extLst>
              <a:ext uri="{FF2B5EF4-FFF2-40B4-BE49-F238E27FC236}">
                <a16:creationId xmlns:a16="http://schemas.microsoft.com/office/drawing/2014/main" id="{5DDD2C9C-CB62-4908-8AE0-366F6DE2B201}"/>
              </a:ext>
            </a:extLst>
          </p:cNvPr>
          <p:cNvSpPr/>
          <p:nvPr/>
        </p:nvSpPr>
        <p:spPr>
          <a:xfrm>
            <a:off x="1949571" y="4874444"/>
            <a:ext cx="7967133" cy="774016"/>
          </a:xfrm>
          <a:prstGeom prst="curvedUpArrow">
            <a:avLst/>
          </a:prstGeom>
          <a:solidFill>
            <a:srgbClr val="F1F3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 name="テキスト ボックス 12">
            <a:extLst>
              <a:ext uri="{FF2B5EF4-FFF2-40B4-BE49-F238E27FC236}">
                <a16:creationId xmlns:a16="http://schemas.microsoft.com/office/drawing/2014/main" id="{3411BF5A-33B9-4B06-9D90-28FB789546F7}"/>
              </a:ext>
            </a:extLst>
          </p:cNvPr>
          <p:cNvSpPr txBox="1"/>
          <p:nvPr/>
        </p:nvSpPr>
        <p:spPr>
          <a:xfrm>
            <a:off x="1733765" y="5918318"/>
            <a:ext cx="8604035" cy="553998"/>
          </a:xfrm>
          <a:prstGeom prst="rect">
            <a:avLst/>
          </a:prstGeom>
          <a:solidFill>
            <a:srgbClr val="D4DFF1"/>
          </a:solidFill>
        </p:spPr>
        <p:txBody>
          <a:bodyPr wrap="square" rtlCol="0">
            <a:spAutoFit/>
          </a:bodyPr>
          <a:lstStyle/>
          <a:p>
            <a:r>
              <a:rPr kumimoji="1" lang="ja-JP" altLang="en-US" sz="3000" u="sng" dirty="0"/>
              <a:t>どうゆう経路でも</a:t>
            </a:r>
            <a:r>
              <a:rPr kumimoji="1" lang="ja-JP" altLang="en-US" sz="3000" b="1" u="sng" dirty="0"/>
              <a:t>最終的な反応熱は同じ値</a:t>
            </a:r>
            <a:r>
              <a:rPr kumimoji="1" lang="ja-JP" altLang="en-US" sz="3000" u="sng" dirty="0"/>
              <a:t>になる</a:t>
            </a:r>
          </a:p>
        </p:txBody>
      </p:sp>
      <p:cxnSp>
        <p:nvCxnSpPr>
          <p:cNvPr id="10" name="直線コネクタ 9">
            <a:extLst>
              <a:ext uri="{FF2B5EF4-FFF2-40B4-BE49-F238E27FC236}">
                <a16:creationId xmlns:a16="http://schemas.microsoft.com/office/drawing/2014/main" id="{C4DABC72-2A0A-44C2-A2B5-398ADF73F700}"/>
              </a:ext>
            </a:extLst>
          </p:cNvPr>
          <p:cNvCxnSpPr>
            <a:cxnSpLocks/>
          </p:cNvCxnSpPr>
          <p:nvPr/>
        </p:nvCxnSpPr>
        <p:spPr>
          <a:xfrm>
            <a:off x="9135374" y="4720762"/>
            <a:ext cx="123741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4" name="タイトル 1">
            <a:extLst>
              <a:ext uri="{FF2B5EF4-FFF2-40B4-BE49-F238E27FC236}">
                <a16:creationId xmlns:a16="http://schemas.microsoft.com/office/drawing/2014/main" id="{2FBF2F22-32A9-4D2E-A2D8-091CB2C479D1}"/>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5" name="L 字 14">
            <a:extLst>
              <a:ext uri="{FF2B5EF4-FFF2-40B4-BE49-F238E27FC236}">
                <a16:creationId xmlns:a16="http://schemas.microsoft.com/office/drawing/2014/main" id="{B985F7D7-16DA-4F9C-9943-08575FCFCE98}"/>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3B63279F-E741-4C0C-A226-15803ED99A68}"/>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863E6CBD-7490-4979-8259-A8DE16154C75}"/>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2364A208-1107-48F7-ACD8-BB18A610DF2B}"/>
              </a:ext>
            </a:extLst>
          </p:cNvPr>
          <p:cNvSpPr/>
          <p:nvPr/>
        </p:nvSpPr>
        <p:spPr>
          <a:xfrm rot="13518342">
            <a:off x="1001027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D36AF240-4955-4CF0-AE19-0343D05289C1}"/>
              </a:ext>
            </a:extLst>
          </p:cNvPr>
          <p:cNvSpPr/>
          <p:nvPr/>
        </p:nvSpPr>
        <p:spPr>
          <a:xfrm rot="13518342">
            <a:off x="9719653"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F73B8C3E-06E9-4DF5-80A1-3521D8DBA245}"/>
              </a:ext>
            </a:extLst>
          </p:cNvPr>
          <p:cNvSpPr/>
          <p:nvPr/>
        </p:nvSpPr>
        <p:spPr>
          <a:xfrm rot="13518342">
            <a:off x="9427281" y="2574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E6B2CAEC-E081-4761-8B02-843F96B21C34}"/>
              </a:ext>
            </a:extLst>
          </p:cNvPr>
          <p:cNvSpPr/>
          <p:nvPr/>
        </p:nvSpPr>
        <p:spPr>
          <a:xfrm rot="13518342">
            <a:off x="9136663" y="257458"/>
            <a:ext cx="464846" cy="461557"/>
          </a:xfrm>
          <a:prstGeom prst="corner">
            <a:avLst>
              <a:gd name="adj1" fmla="val 32577"/>
              <a:gd name="adj2" fmla="val 32535"/>
            </a:avLst>
          </a:prstGeom>
          <a:solidFill>
            <a:srgbClr val="EAB200"/>
          </a:solidFill>
          <a:ln>
            <a:solidFill>
              <a:srgbClr val="EAB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49509E58-C8F8-4F52-A8D8-66E2E6170C59}"/>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3" name="L 字 22">
            <a:extLst>
              <a:ext uri="{FF2B5EF4-FFF2-40B4-BE49-F238E27FC236}">
                <a16:creationId xmlns:a16="http://schemas.microsoft.com/office/drawing/2014/main" id="{7A296CE4-68F0-4CDD-A21A-ECF0F2BAC471}"/>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4" name="L 字 23">
            <a:extLst>
              <a:ext uri="{FF2B5EF4-FFF2-40B4-BE49-F238E27FC236}">
                <a16:creationId xmlns:a16="http://schemas.microsoft.com/office/drawing/2014/main" id="{52056228-5DF4-40FB-B4D7-CEF817D0E01E}"/>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5" name="L 字 24">
            <a:extLst>
              <a:ext uri="{FF2B5EF4-FFF2-40B4-BE49-F238E27FC236}">
                <a16:creationId xmlns:a16="http://schemas.microsoft.com/office/drawing/2014/main" id="{2AAFC989-2116-41C8-AC03-59D848B9B8A0}"/>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602640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26A6280-900B-4C16-A731-2FD1B3177644}"/>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標準反応熱</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C82D0D83-8790-4F5C-8F4B-DF9987BB8505}"/>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51B9C93C-3B0E-4256-BB5D-9942689BF030}"/>
              </a:ext>
            </a:extLst>
          </p:cNvPr>
          <p:cNvSpPr txBox="1">
            <a:spLocks/>
          </p:cNvSpPr>
          <p:nvPr/>
        </p:nvSpPr>
        <p:spPr>
          <a:xfrm>
            <a:off x="740295" y="1766327"/>
            <a:ext cx="11842476" cy="58477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600" dirty="0"/>
              <a:t>標準状態において安定に存在しうる状態</a:t>
            </a:r>
          </a:p>
        </p:txBody>
      </p:sp>
      <p:sp>
        <p:nvSpPr>
          <p:cNvPr id="14" name="コンテンツ プレースホルダー 5">
            <a:extLst>
              <a:ext uri="{FF2B5EF4-FFF2-40B4-BE49-F238E27FC236}">
                <a16:creationId xmlns:a16="http://schemas.microsoft.com/office/drawing/2014/main" id="{C959177A-01E8-46E5-9FF6-1F132B1886CD}"/>
              </a:ext>
            </a:extLst>
          </p:cNvPr>
          <p:cNvSpPr txBox="1">
            <a:spLocks/>
          </p:cNvSpPr>
          <p:nvPr/>
        </p:nvSpPr>
        <p:spPr>
          <a:xfrm>
            <a:off x="132130" y="2502367"/>
            <a:ext cx="2209755" cy="58477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600" b="1" dirty="0">
                <a:solidFill>
                  <a:schemeClr val="accent1">
                    <a:lumMod val="75000"/>
                  </a:schemeClr>
                </a:solidFill>
                <a:latin typeface="Hiragino Kaku Gothic ProN"/>
              </a:rPr>
              <a:t>計算式</a:t>
            </a:r>
            <a:endParaRPr lang="ja-JP" altLang="en-US" b="1" dirty="0">
              <a:solidFill>
                <a:schemeClr val="accent1">
                  <a:lumMod val="75000"/>
                </a:schemeClr>
              </a:solidFill>
            </a:endParaRPr>
          </a:p>
        </p:txBody>
      </p:sp>
      <p:sp>
        <p:nvSpPr>
          <p:cNvPr id="15" name="コンテンツ プレースホルダー 5">
            <a:extLst>
              <a:ext uri="{FF2B5EF4-FFF2-40B4-BE49-F238E27FC236}">
                <a16:creationId xmlns:a16="http://schemas.microsoft.com/office/drawing/2014/main" id="{F76EBA1A-C081-40B2-A599-8B76428BC2A6}"/>
              </a:ext>
            </a:extLst>
          </p:cNvPr>
          <p:cNvSpPr txBox="1">
            <a:spLocks/>
          </p:cNvSpPr>
          <p:nvPr/>
        </p:nvSpPr>
        <p:spPr>
          <a:xfrm>
            <a:off x="275005" y="3018674"/>
            <a:ext cx="11916995" cy="1770637"/>
          </a:xfrm>
          <a:prstGeom prst="rect">
            <a:avLst/>
          </a:prstGeom>
          <a:solidFill>
            <a:schemeClr val="bg1">
              <a:lumMod val="95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6200"/>
              </a:lnSpc>
              <a:buNone/>
            </a:pPr>
            <a:r>
              <a:rPr lang="ja-JP" altLang="en-US" sz="3400" i="0" dirty="0">
                <a:solidFill>
                  <a:schemeClr val="accent1">
                    <a:lumMod val="75000"/>
                  </a:schemeClr>
                </a:solidFill>
                <a:effectLst/>
                <a:latin typeface="Hiragino Kaku Gothic ProN"/>
              </a:rPr>
              <a:t>標準反応熱＝右辺の標準生成熱の和ー左辺の標準生成熱の和</a:t>
            </a:r>
            <a:endParaRPr lang="en-US" altLang="ja-JP" sz="3400" i="0" dirty="0">
              <a:solidFill>
                <a:schemeClr val="accent1">
                  <a:lumMod val="75000"/>
                </a:schemeClr>
              </a:solidFill>
              <a:effectLst/>
              <a:latin typeface="Hiragino Kaku Gothic ProN"/>
            </a:endParaRPr>
          </a:p>
          <a:p>
            <a:pPr marL="0" indent="0">
              <a:lnSpc>
                <a:spcPct val="100000"/>
              </a:lnSpc>
              <a:buNone/>
            </a:pPr>
            <a:r>
              <a:rPr lang="ja-JP" altLang="en-US" sz="2000" dirty="0">
                <a:solidFill>
                  <a:schemeClr val="accent1">
                    <a:lumMod val="75000"/>
                  </a:schemeClr>
                </a:solidFill>
                <a:latin typeface="Hiragino Kaku Gothic ProN"/>
              </a:rPr>
              <a:t>　　　　　　　　　　　　　　　　　　　　　　　　</a:t>
            </a:r>
            <a:r>
              <a:rPr lang="en-US" altLang="ja-JP" sz="2000" dirty="0">
                <a:solidFill>
                  <a:schemeClr val="accent1">
                    <a:lumMod val="75000"/>
                  </a:schemeClr>
                </a:solidFill>
                <a:latin typeface="Hiragino Kaku Gothic ProN"/>
              </a:rPr>
              <a:t>※</a:t>
            </a:r>
            <a:r>
              <a:rPr lang="ja-JP" altLang="en-US" sz="2000" dirty="0">
                <a:solidFill>
                  <a:schemeClr val="accent1">
                    <a:lumMod val="75000"/>
                  </a:schemeClr>
                </a:solidFill>
                <a:latin typeface="Hiragino Kaku Gothic ProN"/>
              </a:rPr>
              <a:t>単体ガス（</a:t>
            </a:r>
            <a:r>
              <a:rPr lang="en-US" altLang="ja-JP" sz="2000" dirty="0">
                <a:solidFill>
                  <a:schemeClr val="accent1">
                    <a:lumMod val="75000"/>
                  </a:schemeClr>
                </a:solidFill>
                <a:latin typeface="Hiragino Kaku Gothic ProN"/>
              </a:rPr>
              <a:t>H</a:t>
            </a:r>
            <a:r>
              <a:rPr lang="en-US" altLang="ja-JP" sz="1400" dirty="0">
                <a:solidFill>
                  <a:schemeClr val="accent1">
                    <a:lumMod val="75000"/>
                  </a:schemeClr>
                </a:solidFill>
                <a:latin typeface="Hiragino Kaku Gothic ProN"/>
              </a:rPr>
              <a:t>2</a:t>
            </a:r>
            <a:r>
              <a:rPr lang="ja-JP" altLang="en-US" sz="2000" dirty="0">
                <a:solidFill>
                  <a:schemeClr val="accent1">
                    <a:lumMod val="75000"/>
                  </a:schemeClr>
                </a:solidFill>
                <a:latin typeface="Hiragino Kaku Gothic ProN"/>
              </a:rPr>
              <a:t>、</a:t>
            </a:r>
            <a:r>
              <a:rPr lang="en-US" altLang="ja-JP" sz="2000" dirty="0">
                <a:solidFill>
                  <a:schemeClr val="accent1">
                    <a:lumMod val="75000"/>
                  </a:schemeClr>
                </a:solidFill>
                <a:latin typeface="Hiragino Kaku Gothic ProN"/>
              </a:rPr>
              <a:t>O</a:t>
            </a:r>
            <a:r>
              <a:rPr lang="en-US" altLang="ja-JP" sz="1400" dirty="0">
                <a:solidFill>
                  <a:schemeClr val="accent1">
                    <a:lumMod val="75000"/>
                  </a:schemeClr>
                </a:solidFill>
                <a:latin typeface="Hiragino Kaku Gothic ProN"/>
              </a:rPr>
              <a:t>2</a:t>
            </a:r>
            <a:r>
              <a:rPr lang="ja-JP" altLang="en-US" sz="2000" dirty="0">
                <a:solidFill>
                  <a:schemeClr val="accent1">
                    <a:lumMod val="75000"/>
                  </a:schemeClr>
                </a:solidFill>
                <a:latin typeface="Hiragino Kaku Gothic ProN"/>
              </a:rPr>
              <a:t>など）の標準生成熱→</a:t>
            </a:r>
            <a:r>
              <a:rPr lang="ja-JP" altLang="en-US" sz="2000" b="1" dirty="0">
                <a:solidFill>
                  <a:srgbClr val="EAB200"/>
                </a:solidFill>
                <a:latin typeface="Hiragino Kaku Gothic ProN"/>
              </a:rPr>
              <a:t>０</a:t>
            </a:r>
            <a:endParaRPr lang="ja-JP" altLang="en-US" sz="2000" b="1" dirty="0">
              <a:solidFill>
                <a:srgbClr val="EAB200"/>
              </a:solidFill>
            </a:endParaRPr>
          </a:p>
        </p:txBody>
      </p:sp>
      <p:sp>
        <p:nvSpPr>
          <p:cNvPr id="10" name="タイトル 1">
            <a:extLst>
              <a:ext uri="{FF2B5EF4-FFF2-40B4-BE49-F238E27FC236}">
                <a16:creationId xmlns:a16="http://schemas.microsoft.com/office/drawing/2014/main" id="{C8EC8F7C-9391-46DC-A78B-8438D6DF1EE9}"/>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1" name="L 字 10">
            <a:extLst>
              <a:ext uri="{FF2B5EF4-FFF2-40B4-BE49-F238E27FC236}">
                <a16:creationId xmlns:a16="http://schemas.microsoft.com/office/drawing/2014/main" id="{1035EB36-8DC8-4456-AAFB-DEFBE9BF6A21}"/>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33AFA15B-A21F-4AB3-AF6F-5AC2383E6116}"/>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760DBFF4-3A51-4FD8-8FDF-2AF06E3C37AE}"/>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EEDF4863-35B9-4C46-9305-4E5CC4C8CBEA}"/>
              </a:ext>
            </a:extLst>
          </p:cNvPr>
          <p:cNvSpPr/>
          <p:nvPr/>
        </p:nvSpPr>
        <p:spPr>
          <a:xfrm rot="13518342">
            <a:off x="1001027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051F48A7-EEEF-432B-BD3C-0CF96915FD2D}"/>
              </a:ext>
            </a:extLst>
          </p:cNvPr>
          <p:cNvSpPr/>
          <p:nvPr/>
        </p:nvSpPr>
        <p:spPr>
          <a:xfrm rot="13518342">
            <a:off x="9719653"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4A0DC68F-AFB2-48CE-9E74-53ECEAD16942}"/>
              </a:ext>
            </a:extLst>
          </p:cNvPr>
          <p:cNvSpPr/>
          <p:nvPr/>
        </p:nvSpPr>
        <p:spPr>
          <a:xfrm rot="13518342">
            <a:off x="9427281" y="257458"/>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49CB79BE-5F63-4667-AF23-BD644EC7103C}"/>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70C9B826-1C85-4CC1-A63A-133EC2C5F1AE}"/>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D41AB031-3ADC-422A-9F61-DFF06EE80D1E}"/>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3487520A-17A4-4126-833E-A63548B6886D}"/>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3" name="L 字 22">
            <a:extLst>
              <a:ext uri="{FF2B5EF4-FFF2-40B4-BE49-F238E27FC236}">
                <a16:creationId xmlns:a16="http://schemas.microsoft.com/office/drawing/2014/main" id="{0337CED1-5810-4681-8C4B-3A9DED8B7334}"/>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2790056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26A6280-900B-4C16-A731-2FD1B3177644}"/>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標準反応熱</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C82D0D83-8790-4F5C-8F4B-DF9987BB8505}"/>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51B9C93C-3B0E-4256-BB5D-9942689BF030}"/>
              </a:ext>
            </a:extLst>
          </p:cNvPr>
          <p:cNvSpPr txBox="1">
            <a:spLocks/>
          </p:cNvSpPr>
          <p:nvPr/>
        </p:nvSpPr>
        <p:spPr>
          <a:xfrm>
            <a:off x="987633" y="1695132"/>
            <a:ext cx="11842476" cy="58477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600" dirty="0"/>
              <a:t>化学反応式の右辺の合計から左辺の合計を引く</a:t>
            </a:r>
          </a:p>
        </p:txBody>
      </p:sp>
      <p:sp>
        <p:nvSpPr>
          <p:cNvPr id="14" name="コンテンツ プレースホルダー 5">
            <a:extLst>
              <a:ext uri="{FF2B5EF4-FFF2-40B4-BE49-F238E27FC236}">
                <a16:creationId xmlns:a16="http://schemas.microsoft.com/office/drawing/2014/main" id="{C959177A-01E8-46E5-9FF6-1F132B1886CD}"/>
              </a:ext>
            </a:extLst>
          </p:cNvPr>
          <p:cNvSpPr txBox="1">
            <a:spLocks/>
          </p:cNvSpPr>
          <p:nvPr/>
        </p:nvSpPr>
        <p:spPr>
          <a:xfrm>
            <a:off x="132129" y="2279907"/>
            <a:ext cx="12234756" cy="186874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600" b="1" dirty="0">
                <a:solidFill>
                  <a:schemeClr val="accent1">
                    <a:lumMod val="75000"/>
                  </a:schemeClr>
                </a:solidFill>
                <a:latin typeface="Hiragino Kaku Gothic ProN"/>
              </a:rPr>
              <a:t>例　メタン（</a:t>
            </a:r>
            <a:r>
              <a:rPr lang="en-US" altLang="ja-JP" sz="3600" b="1" dirty="0">
                <a:solidFill>
                  <a:schemeClr val="accent1">
                    <a:lumMod val="75000"/>
                  </a:schemeClr>
                </a:solidFill>
                <a:latin typeface="Hiragino Kaku Gothic ProN"/>
              </a:rPr>
              <a:t>CH</a:t>
            </a:r>
            <a:r>
              <a:rPr lang="en-US" altLang="ja-JP" sz="2600" b="1" dirty="0">
                <a:solidFill>
                  <a:schemeClr val="accent1">
                    <a:lumMod val="75000"/>
                  </a:schemeClr>
                </a:solidFill>
                <a:latin typeface="Hiragino Kaku Gothic ProN"/>
              </a:rPr>
              <a:t>4</a:t>
            </a:r>
            <a:r>
              <a:rPr lang="ja-JP" altLang="en-US" sz="3600" b="1" dirty="0">
                <a:solidFill>
                  <a:schemeClr val="accent1">
                    <a:lumMod val="75000"/>
                  </a:schemeClr>
                </a:solidFill>
                <a:latin typeface="Hiragino Kaku Gothic ProN"/>
              </a:rPr>
              <a:t>）</a:t>
            </a:r>
            <a:r>
              <a:rPr lang="ja-JP" altLang="en-US" b="0" i="0" dirty="0">
                <a:solidFill>
                  <a:srgbClr val="333333"/>
                </a:solidFill>
                <a:effectLst/>
                <a:latin typeface="Hiragino Kaku Gothic ProN"/>
              </a:rPr>
              <a:t>標準反応熱→</a:t>
            </a:r>
            <a:r>
              <a:rPr lang="en-US" altLang="ja-JP" b="0" i="0" dirty="0">
                <a:solidFill>
                  <a:srgbClr val="333333"/>
                </a:solidFill>
                <a:effectLst/>
                <a:latin typeface="Hiragino Kaku Gothic ProN"/>
              </a:rPr>
              <a:t>CH</a:t>
            </a:r>
            <a:r>
              <a:rPr lang="en-US" altLang="ja-JP" sz="1800" b="0" i="0" dirty="0">
                <a:solidFill>
                  <a:srgbClr val="333333"/>
                </a:solidFill>
                <a:effectLst/>
                <a:latin typeface="Hiragino Kaku Gothic ProN"/>
              </a:rPr>
              <a:t>4</a:t>
            </a:r>
            <a:r>
              <a:rPr lang="ja-JP" altLang="en-US" b="0" i="0" dirty="0">
                <a:solidFill>
                  <a:srgbClr val="333333"/>
                </a:solidFill>
                <a:effectLst/>
                <a:latin typeface="Hiragino Kaku Gothic ProN"/>
              </a:rPr>
              <a:t>：</a:t>
            </a:r>
            <a:r>
              <a:rPr lang="en-US" altLang="ja-JP" b="0" i="0" dirty="0">
                <a:solidFill>
                  <a:srgbClr val="333333"/>
                </a:solidFill>
                <a:effectLst/>
                <a:latin typeface="Hiragino Kaku Gothic ProN"/>
              </a:rPr>
              <a:t>-75kJ/mol </a:t>
            </a:r>
            <a:r>
              <a:rPr lang="ja-JP" altLang="en-US" b="0" i="0" dirty="0">
                <a:solidFill>
                  <a:srgbClr val="333333"/>
                </a:solidFill>
                <a:effectLst/>
                <a:latin typeface="Hiragino Kaku Gothic ProN"/>
              </a:rPr>
              <a:t>　</a:t>
            </a:r>
            <a:r>
              <a:rPr lang="en-US" altLang="ja-JP" b="0" i="0" dirty="0">
                <a:solidFill>
                  <a:srgbClr val="333333"/>
                </a:solidFill>
                <a:effectLst/>
                <a:latin typeface="Hiragino Kaku Gothic ProN"/>
              </a:rPr>
              <a:t>H</a:t>
            </a:r>
            <a:r>
              <a:rPr lang="en-US" altLang="ja-JP" sz="1800" b="0" i="0" dirty="0">
                <a:solidFill>
                  <a:srgbClr val="333333"/>
                </a:solidFill>
                <a:effectLst/>
                <a:latin typeface="Hiragino Kaku Gothic ProN"/>
              </a:rPr>
              <a:t>2</a:t>
            </a:r>
            <a:r>
              <a:rPr lang="en-US" altLang="ja-JP" b="0" i="0" dirty="0">
                <a:solidFill>
                  <a:srgbClr val="333333"/>
                </a:solidFill>
                <a:effectLst/>
                <a:latin typeface="Hiragino Kaku Gothic ProN"/>
              </a:rPr>
              <a:t>O</a:t>
            </a:r>
            <a:r>
              <a:rPr lang="ja-JP" altLang="en-US" b="0" i="0" dirty="0">
                <a:solidFill>
                  <a:srgbClr val="333333"/>
                </a:solidFill>
                <a:effectLst/>
                <a:latin typeface="Hiragino Kaku Gothic ProN"/>
              </a:rPr>
              <a:t>：</a:t>
            </a:r>
            <a:r>
              <a:rPr lang="en-US" altLang="ja-JP" b="0" i="0" dirty="0">
                <a:solidFill>
                  <a:srgbClr val="333333"/>
                </a:solidFill>
                <a:effectLst/>
                <a:latin typeface="Hiragino Kaku Gothic ProN"/>
              </a:rPr>
              <a:t>-285kJ/mol </a:t>
            </a:r>
            <a:r>
              <a:rPr lang="ja-JP" altLang="en-US" b="0" i="0" dirty="0">
                <a:solidFill>
                  <a:srgbClr val="333333"/>
                </a:solidFill>
                <a:effectLst/>
                <a:latin typeface="Hiragino Kaku Gothic ProN"/>
              </a:rPr>
              <a:t>　</a:t>
            </a:r>
            <a:endParaRPr lang="en-US" altLang="ja-JP" b="0" i="0" dirty="0">
              <a:solidFill>
                <a:srgbClr val="333333"/>
              </a:solidFill>
              <a:effectLst/>
              <a:latin typeface="Hiragino Kaku Gothic ProN"/>
            </a:endParaRPr>
          </a:p>
          <a:p>
            <a:pPr marL="0" indent="0">
              <a:buFont typeface="Arial" panose="020B0604020202020204" pitchFamily="34" charset="0"/>
              <a:buNone/>
            </a:pPr>
            <a:r>
              <a:rPr lang="ja-JP" altLang="en-US" dirty="0">
                <a:solidFill>
                  <a:srgbClr val="333333"/>
                </a:solidFill>
                <a:latin typeface="Hiragino Kaku Gothic ProN"/>
              </a:rPr>
              <a:t>　　　　　　　　　　　　　　　　　</a:t>
            </a:r>
            <a:r>
              <a:rPr lang="en-US" altLang="ja-JP" b="0" i="0" dirty="0">
                <a:solidFill>
                  <a:srgbClr val="333333"/>
                </a:solidFill>
                <a:effectLst/>
                <a:latin typeface="Hiragino Kaku Gothic ProN"/>
              </a:rPr>
              <a:t>CO</a:t>
            </a:r>
            <a:r>
              <a:rPr lang="en-US" altLang="ja-JP" sz="1800" b="0" i="0" dirty="0">
                <a:solidFill>
                  <a:srgbClr val="333333"/>
                </a:solidFill>
                <a:effectLst/>
                <a:latin typeface="Hiragino Kaku Gothic ProN"/>
              </a:rPr>
              <a:t>2</a:t>
            </a:r>
            <a:r>
              <a:rPr lang="ja-JP" altLang="en-US" b="0" i="0" dirty="0">
                <a:solidFill>
                  <a:srgbClr val="333333"/>
                </a:solidFill>
                <a:effectLst/>
                <a:latin typeface="Hiragino Kaku Gothic ProN"/>
              </a:rPr>
              <a:t>：</a:t>
            </a:r>
            <a:r>
              <a:rPr lang="en-US" altLang="ja-JP" b="0" i="0" dirty="0">
                <a:solidFill>
                  <a:srgbClr val="333333"/>
                </a:solidFill>
                <a:effectLst/>
                <a:latin typeface="Hiragino Kaku Gothic ProN"/>
              </a:rPr>
              <a:t>-390kJ/mol </a:t>
            </a:r>
            <a:r>
              <a:rPr lang="ja-JP" altLang="en-US" b="0" i="0" dirty="0">
                <a:solidFill>
                  <a:srgbClr val="333333"/>
                </a:solidFill>
                <a:effectLst/>
                <a:latin typeface="Hiragino Kaku Gothic ProN"/>
              </a:rPr>
              <a:t>　</a:t>
            </a:r>
            <a:r>
              <a:rPr lang="en-US" altLang="ja-JP" b="0" i="0" dirty="0">
                <a:solidFill>
                  <a:srgbClr val="333333"/>
                </a:solidFill>
                <a:effectLst/>
                <a:latin typeface="Hiragino Kaku Gothic ProN"/>
              </a:rPr>
              <a:t>O</a:t>
            </a:r>
            <a:r>
              <a:rPr lang="en-US" altLang="ja-JP" sz="1800" b="0" i="0" dirty="0">
                <a:solidFill>
                  <a:srgbClr val="333333"/>
                </a:solidFill>
                <a:effectLst/>
                <a:latin typeface="Hiragino Kaku Gothic ProN"/>
              </a:rPr>
              <a:t>2</a:t>
            </a:r>
            <a:r>
              <a:rPr lang="ja-JP" altLang="en-US" b="0" i="0" dirty="0">
                <a:solidFill>
                  <a:srgbClr val="333333"/>
                </a:solidFill>
                <a:effectLst/>
                <a:latin typeface="Hiragino Kaku Gothic ProN"/>
              </a:rPr>
              <a:t>：</a:t>
            </a:r>
            <a:r>
              <a:rPr lang="en-US" altLang="ja-JP" b="0" i="0" dirty="0">
                <a:solidFill>
                  <a:srgbClr val="333333"/>
                </a:solidFill>
                <a:effectLst/>
                <a:latin typeface="Hiragino Kaku Gothic ProN"/>
              </a:rPr>
              <a:t>0kJ/mol</a:t>
            </a:r>
            <a:endParaRPr lang="ja-JP" altLang="en-US" b="1" dirty="0">
              <a:solidFill>
                <a:schemeClr val="accent1">
                  <a:lumMod val="75000"/>
                </a:schemeClr>
              </a:solidFill>
            </a:endParaRPr>
          </a:p>
        </p:txBody>
      </p:sp>
      <p:sp>
        <p:nvSpPr>
          <p:cNvPr id="8" name="コンテンツ プレースホルダー 5">
            <a:extLst>
              <a:ext uri="{FF2B5EF4-FFF2-40B4-BE49-F238E27FC236}">
                <a16:creationId xmlns:a16="http://schemas.microsoft.com/office/drawing/2014/main" id="{387E92DF-3D90-4218-9754-4C1B8706E470}"/>
              </a:ext>
            </a:extLst>
          </p:cNvPr>
          <p:cNvSpPr txBox="1">
            <a:spLocks/>
          </p:cNvSpPr>
          <p:nvPr/>
        </p:nvSpPr>
        <p:spPr>
          <a:xfrm>
            <a:off x="307014" y="3371576"/>
            <a:ext cx="12059871" cy="36111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600" b="1" i="0" dirty="0">
                <a:solidFill>
                  <a:schemeClr val="accent1">
                    <a:lumMod val="75000"/>
                  </a:schemeClr>
                </a:solidFill>
                <a:effectLst/>
                <a:latin typeface="Hiragino Kaku Gothic ProN"/>
              </a:rPr>
              <a:t>化学反応式　</a:t>
            </a:r>
            <a:r>
              <a:rPr lang="en-US" altLang="ja-JP" sz="3600" b="1" i="0" dirty="0">
                <a:solidFill>
                  <a:srgbClr val="0095D9"/>
                </a:solidFill>
                <a:effectLst/>
                <a:latin typeface="Hiragino Kaku Gothic ProN"/>
              </a:rPr>
              <a:t>CH</a:t>
            </a:r>
            <a:r>
              <a:rPr lang="en-US" altLang="ja-JP" sz="2400" b="1" i="0" dirty="0">
                <a:solidFill>
                  <a:srgbClr val="0095D9"/>
                </a:solidFill>
                <a:effectLst/>
                <a:latin typeface="Hiragino Kaku Gothic ProN"/>
              </a:rPr>
              <a:t>4</a:t>
            </a:r>
            <a:r>
              <a:rPr lang="ja-JP" altLang="en-US" sz="3600" b="1" dirty="0">
                <a:solidFill>
                  <a:srgbClr val="0095D9"/>
                </a:solidFill>
                <a:latin typeface="Hiragino Kaku Gothic ProN"/>
              </a:rPr>
              <a:t>　</a:t>
            </a:r>
            <a:r>
              <a:rPr lang="en-US" altLang="ja-JP" sz="3600" b="1" i="0" dirty="0">
                <a:solidFill>
                  <a:srgbClr val="0095D9"/>
                </a:solidFill>
                <a:effectLst/>
                <a:latin typeface="Hiragino Kaku Gothic ProN"/>
              </a:rPr>
              <a:t>+</a:t>
            </a:r>
            <a:r>
              <a:rPr lang="ja-JP" altLang="en-US" sz="3600" b="1" i="0" dirty="0">
                <a:solidFill>
                  <a:srgbClr val="0095D9"/>
                </a:solidFill>
                <a:effectLst/>
                <a:latin typeface="Hiragino Kaku Gothic ProN"/>
              </a:rPr>
              <a:t>　</a:t>
            </a:r>
            <a:r>
              <a:rPr lang="en-US" altLang="ja-JP" sz="3600" b="1" i="0" dirty="0">
                <a:solidFill>
                  <a:srgbClr val="0095D9"/>
                </a:solidFill>
                <a:effectLst/>
                <a:latin typeface="Hiragino Kaku Gothic ProN"/>
              </a:rPr>
              <a:t>2O</a:t>
            </a:r>
            <a:r>
              <a:rPr lang="en-US" altLang="ja-JP" sz="2400" b="1" i="0" dirty="0">
                <a:solidFill>
                  <a:srgbClr val="0095D9"/>
                </a:solidFill>
                <a:effectLst/>
                <a:latin typeface="Hiragino Kaku Gothic ProN"/>
              </a:rPr>
              <a:t>2</a:t>
            </a:r>
            <a:r>
              <a:rPr lang="ja-JP" altLang="en-US" sz="3600" b="1" i="0" dirty="0">
                <a:solidFill>
                  <a:srgbClr val="0095D9"/>
                </a:solidFill>
                <a:effectLst/>
                <a:latin typeface="Hiragino Kaku Gothic ProN"/>
              </a:rPr>
              <a:t>　</a:t>
            </a:r>
            <a:r>
              <a:rPr lang="en-US" altLang="ja-JP" sz="3600" b="0" i="0" dirty="0">
                <a:solidFill>
                  <a:srgbClr val="333333"/>
                </a:solidFill>
                <a:effectLst/>
                <a:latin typeface="Hiragino Kaku Gothic ProN"/>
              </a:rPr>
              <a:t>→</a:t>
            </a:r>
            <a:r>
              <a:rPr lang="ja-JP" altLang="en-US" sz="3600" b="0" i="0" dirty="0">
                <a:solidFill>
                  <a:srgbClr val="333333"/>
                </a:solidFill>
                <a:effectLst/>
                <a:latin typeface="Hiragino Kaku Gothic ProN"/>
              </a:rPr>
              <a:t>　</a:t>
            </a:r>
            <a:r>
              <a:rPr lang="en-US" altLang="ja-JP" sz="3600" b="1" i="0" dirty="0">
                <a:solidFill>
                  <a:srgbClr val="E60033"/>
                </a:solidFill>
                <a:effectLst/>
                <a:latin typeface="Hiragino Kaku Gothic ProN"/>
              </a:rPr>
              <a:t>CO</a:t>
            </a:r>
            <a:r>
              <a:rPr lang="en-US" altLang="ja-JP" sz="2400" b="1" i="0" dirty="0">
                <a:solidFill>
                  <a:srgbClr val="E60033"/>
                </a:solidFill>
                <a:effectLst/>
                <a:latin typeface="Hiragino Kaku Gothic ProN"/>
              </a:rPr>
              <a:t>2</a:t>
            </a:r>
            <a:r>
              <a:rPr lang="ja-JP" altLang="en-US" sz="3600" b="1" i="0" dirty="0">
                <a:solidFill>
                  <a:srgbClr val="E60033"/>
                </a:solidFill>
                <a:effectLst/>
                <a:latin typeface="Hiragino Kaku Gothic ProN"/>
              </a:rPr>
              <a:t>　</a:t>
            </a:r>
            <a:r>
              <a:rPr lang="en-US" altLang="ja-JP" sz="3600" b="1" i="0" dirty="0">
                <a:solidFill>
                  <a:srgbClr val="E60033"/>
                </a:solidFill>
                <a:effectLst/>
                <a:latin typeface="Hiragino Kaku Gothic ProN"/>
              </a:rPr>
              <a:t>+</a:t>
            </a:r>
            <a:r>
              <a:rPr lang="ja-JP" altLang="en-US" sz="3600" b="1" i="0" dirty="0">
                <a:solidFill>
                  <a:srgbClr val="E60033"/>
                </a:solidFill>
                <a:effectLst/>
                <a:latin typeface="Hiragino Kaku Gothic ProN"/>
              </a:rPr>
              <a:t>　</a:t>
            </a:r>
            <a:r>
              <a:rPr lang="en-US" altLang="ja-JP" sz="3600" b="1" i="0" dirty="0">
                <a:solidFill>
                  <a:srgbClr val="E60033"/>
                </a:solidFill>
                <a:effectLst/>
                <a:latin typeface="Hiragino Kaku Gothic ProN"/>
              </a:rPr>
              <a:t>2H</a:t>
            </a:r>
            <a:r>
              <a:rPr lang="en-US" altLang="ja-JP" sz="2400" b="1" i="0" dirty="0">
                <a:solidFill>
                  <a:srgbClr val="E60033"/>
                </a:solidFill>
                <a:effectLst/>
                <a:latin typeface="Hiragino Kaku Gothic ProN"/>
              </a:rPr>
              <a:t>2</a:t>
            </a:r>
            <a:r>
              <a:rPr lang="en-US" altLang="ja-JP" sz="3600" b="1" i="0" dirty="0">
                <a:solidFill>
                  <a:srgbClr val="E60033"/>
                </a:solidFill>
                <a:effectLst/>
                <a:latin typeface="Hiragino Kaku Gothic ProN"/>
              </a:rPr>
              <a:t>O</a:t>
            </a:r>
          </a:p>
          <a:p>
            <a:pPr marL="0" indent="0">
              <a:buFont typeface="Arial" panose="020B0604020202020204" pitchFamily="34" charset="0"/>
              <a:buNone/>
            </a:pPr>
            <a:r>
              <a:rPr lang="ja-JP" altLang="en-US" sz="3600" b="1" dirty="0">
                <a:solidFill>
                  <a:schemeClr val="accent1">
                    <a:lumMod val="75000"/>
                  </a:schemeClr>
                </a:solidFill>
                <a:latin typeface="Hiragino Kaku Gothic ProN"/>
              </a:rPr>
              <a:t>標準反応熱　</a:t>
            </a:r>
            <a:endParaRPr lang="en-US" altLang="ja-JP" sz="3600" b="1" dirty="0">
              <a:solidFill>
                <a:schemeClr val="accent1">
                  <a:lumMod val="75000"/>
                </a:schemeClr>
              </a:solidFill>
              <a:latin typeface="Hiragino Kaku Gothic ProN"/>
            </a:endParaRPr>
          </a:p>
          <a:p>
            <a:pPr marL="0" indent="0">
              <a:buFont typeface="Arial" panose="020B0604020202020204" pitchFamily="34" charset="0"/>
              <a:buNone/>
            </a:pPr>
            <a:r>
              <a:rPr lang="ja-JP" altLang="en-US" sz="3600" b="1" i="0" dirty="0">
                <a:solidFill>
                  <a:schemeClr val="accent1">
                    <a:lumMod val="75000"/>
                  </a:schemeClr>
                </a:solidFill>
                <a:effectLst/>
                <a:latin typeface="Hiragino Kaku Gothic ProN"/>
              </a:rPr>
              <a:t>　　</a:t>
            </a:r>
            <a:r>
              <a:rPr lang="ja-JP" altLang="en-US" sz="2400" b="1" i="0" dirty="0">
                <a:solidFill>
                  <a:srgbClr val="E60033"/>
                </a:solidFill>
                <a:effectLst/>
                <a:latin typeface="Hiragino Kaku Gothic ProN"/>
              </a:rPr>
              <a:t>｛（</a:t>
            </a:r>
            <a:r>
              <a:rPr lang="en-US" altLang="ja-JP" sz="2400" b="1" i="0" dirty="0">
                <a:solidFill>
                  <a:srgbClr val="E60033"/>
                </a:solidFill>
                <a:effectLst/>
                <a:latin typeface="Hiragino Kaku Gothic ProN"/>
              </a:rPr>
              <a:t>1×-390</a:t>
            </a:r>
            <a:r>
              <a:rPr lang="ja-JP" altLang="en-US" sz="2400" b="1" i="0" dirty="0">
                <a:solidFill>
                  <a:srgbClr val="E60033"/>
                </a:solidFill>
                <a:effectLst/>
                <a:latin typeface="Hiragino Kaku Gothic ProN"/>
              </a:rPr>
              <a:t>）</a:t>
            </a:r>
            <a:r>
              <a:rPr lang="en-US" altLang="ja-JP" sz="2400" b="1" i="0" dirty="0">
                <a:solidFill>
                  <a:srgbClr val="E60033"/>
                </a:solidFill>
                <a:effectLst/>
                <a:latin typeface="Hiragino Kaku Gothic ProN"/>
              </a:rPr>
              <a:t>+</a:t>
            </a:r>
            <a:r>
              <a:rPr lang="ja-JP" altLang="en-US" sz="2400" b="1" i="0" dirty="0">
                <a:solidFill>
                  <a:srgbClr val="E60033"/>
                </a:solidFill>
                <a:effectLst/>
                <a:latin typeface="Hiragino Kaku Gothic ProN"/>
              </a:rPr>
              <a:t>（</a:t>
            </a:r>
            <a:r>
              <a:rPr lang="en-US" altLang="ja-JP" sz="2400" b="1" i="0" dirty="0">
                <a:solidFill>
                  <a:srgbClr val="E60033"/>
                </a:solidFill>
                <a:effectLst/>
                <a:latin typeface="Hiragino Kaku Gothic ProN"/>
              </a:rPr>
              <a:t>2×-285</a:t>
            </a:r>
            <a:r>
              <a:rPr lang="ja-JP" altLang="en-US" sz="2400" b="1" i="0" dirty="0">
                <a:solidFill>
                  <a:srgbClr val="E60033"/>
                </a:solidFill>
                <a:effectLst/>
                <a:latin typeface="Hiragino Kaku Gothic ProN"/>
              </a:rPr>
              <a:t>）｝</a:t>
            </a:r>
            <a:r>
              <a:rPr lang="ja-JP" altLang="en-US" sz="2400" b="0" i="0" dirty="0">
                <a:solidFill>
                  <a:srgbClr val="333333"/>
                </a:solidFill>
                <a:effectLst/>
                <a:latin typeface="Hiragino Kaku Gothic ProN"/>
              </a:rPr>
              <a:t>　－　</a:t>
            </a:r>
            <a:r>
              <a:rPr lang="ja-JP" altLang="en-US" sz="2400" b="1" i="0" dirty="0">
                <a:solidFill>
                  <a:srgbClr val="0095D9"/>
                </a:solidFill>
                <a:effectLst/>
                <a:latin typeface="Hiragino Kaku Gothic ProN"/>
              </a:rPr>
              <a:t>｛（</a:t>
            </a:r>
            <a:r>
              <a:rPr lang="en-US" altLang="ja-JP" sz="2400" b="1" i="0" dirty="0">
                <a:solidFill>
                  <a:srgbClr val="0095D9"/>
                </a:solidFill>
                <a:effectLst/>
                <a:latin typeface="Hiragino Kaku Gothic ProN"/>
              </a:rPr>
              <a:t>1×-75</a:t>
            </a:r>
            <a:r>
              <a:rPr lang="ja-JP" altLang="en-US" sz="2400" b="1" i="0" dirty="0">
                <a:solidFill>
                  <a:srgbClr val="0095D9"/>
                </a:solidFill>
                <a:effectLst/>
                <a:latin typeface="Hiragino Kaku Gothic ProN"/>
              </a:rPr>
              <a:t>）</a:t>
            </a:r>
            <a:r>
              <a:rPr lang="en-US" altLang="ja-JP" sz="2400" b="1" i="0" dirty="0">
                <a:solidFill>
                  <a:srgbClr val="0095D9"/>
                </a:solidFill>
                <a:effectLst/>
                <a:latin typeface="Hiragino Kaku Gothic ProN"/>
              </a:rPr>
              <a:t>+</a:t>
            </a:r>
            <a:r>
              <a:rPr lang="ja-JP" altLang="en-US" sz="2400" b="1" i="0" dirty="0">
                <a:solidFill>
                  <a:srgbClr val="0095D9"/>
                </a:solidFill>
                <a:effectLst/>
                <a:latin typeface="Hiragino Kaku Gothic ProN"/>
              </a:rPr>
              <a:t>（</a:t>
            </a:r>
            <a:r>
              <a:rPr lang="en-US" altLang="ja-JP" sz="2400" b="1" i="0" dirty="0">
                <a:solidFill>
                  <a:srgbClr val="0095D9"/>
                </a:solidFill>
                <a:effectLst/>
                <a:latin typeface="Hiragino Kaku Gothic ProN"/>
              </a:rPr>
              <a:t>2×0</a:t>
            </a:r>
            <a:r>
              <a:rPr lang="ja-JP" altLang="en-US" sz="2400" b="1" i="0" dirty="0">
                <a:solidFill>
                  <a:srgbClr val="0095D9"/>
                </a:solidFill>
                <a:effectLst/>
                <a:latin typeface="Hiragino Kaku Gothic ProN"/>
              </a:rPr>
              <a:t>）｝</a:t>
            </a:r>
            <a:br>
              <a:rPr lang="ja-JP" altLang="en-US" sz="2400" dirty="0"/>
            </a:br>
            <a:r>
              <a:rPr lang="ja-JP" altLang="en-US" sz="2400" b="0" i="0" dirty="0">
                <a:solidFill>
                  <a:srgbClr val="333333"/>
                </a:solidFill>
                <a:effectLst/>
                <a:latin typeface="Hiragino Kaku Gothic ProN"/>
              </a:rPr>
              <a:t>　　　　　</a:t>
            </a:r>
            <a:r>
              <a:rPr lang="ja-JP" altLang="en-US" sz="2400" b="1" i="0" dirty="0">
                <a:solidFill>
                  <a:srgbClr val="E60033"/>
                </a:solidFill>
                <a:effectLst/>
                <a:latin typeface="Hiragino Kaku Gothic ProN"/>
              </a:rPr>
              <a:t>右辺の標準生成熱の和</a:t>
            </a:r>
            <a:r>
              <a:rPr lang="ja-JP" altLang="en-US" sz="2400" b="0" i="0" dirty="0">
                <a:solidFill>
                  <a:srgbClr val="333333"/>
                </a:solidFill>
                <a:effectLst/>
                <a:latin typeface="Hiragino Kaku Gothic ProN"/>
              </a:rPr>
              <a:t>　   －　　</a:t>
            </a:r>
            <a:r>
              <a:rPr lang="ja-JP" altLang="en-US" sz="2400" b="1" i="0" dirty="0">
                <a:solidFill>
                  <a:srgbClr val="0095D9"/>
                </a:solidFill>
                <a:effectLst/>
                <a:latin typeface="Hiragino Kaku Gothic ProN"/>
              </a:rPr>
              <a:t>左辺の標準生成熱の和</a:t>
            </a:r>
            <a:endParaRPr lang="en-US" altLang="ja-JP" sz="2400" b="1" i="0" dirty="0">
              <a:solidFill>
                <a:srgbClr val="0095D9"/>
              </a:solidFill>
              <a:effectLst/>
              <a:latin typeface="Hiragino Kaku Gothic ProN"/>
            </a:endParaRPr>
          </a:p>
          <a:p>
            <a:pPr marL="0" indent="0">
              <a:buFont typeface="Arial" panose="020B0604020202020204" pitchFamily="34" charset="0"/>
              <a:buNone/>
            </a:pPr>
            <a:r>
              <a:rPr lang="ja-JP" altLang="en-US" sz="2400" b="1" dirty="0">
                <a:solidFill>
                  <a:srgbClr val="0095D9"/>
                </a:solidFill>
                <a:latin typeface="Hiragino Kaku Gothic ProN"/>
              </a:rPr>
              <a:t>　　　</a:t>
            </a:r>
            <a:r>
              <a:rPr lang="ja-JP" altLang="en-US" sz="2400" b="1" dirty="0">
                <a:latin typeface="Hiragino Kaku Gothic ProN"/>
              </a:rPr>
              <a:t>＝</a:t>
            </a:r>
            <a:r>
              <a:rPr lang="ja-JP" altLang="en-US" sz="2400" b="1" dirty="0">
                <a:solidFill>
                  <a:srgbClr val="0095D9"/>
                </a:solidFill>
                <a:latin typeface="Hiragino Kaku Gothic ProN"/>
              </a:rPr>
              <a:t>　　　</a:t>
            </a:r>
            <a:r>
              <a:rPr lang="ja-JP" altLang="en-US" sz="2400" b="1" dirty="0">
                <a:solidFill>
                  <a:srgbClr val="FF0000"/>
                </a:solidFill>
                <a:latin typeface="Hiragino Kaku Gothic ProN"/>
              </a:rPr>
              <a:t>　（－９６０）</a:t>
            </a:r>
            <a:r>
              <a:rPr lang="ja-JP" altLang="en-US" sz="2400" b="1" dirty="0">
                <a:solidFill>
                  <a:srgbClr val="0095D9"/>
                </a:solidFill>
                <a:latin typeface="Hiragino Kaku Gothic ProN"/>
              </a:rPr>
              <a:t>　　　</a:t>
            </a:r>
            <a:r>
              <a:rPr lang="ja-JP" altLang="en-US" sz="2400" b="1" dirty="0">
                <a:latin typeface="Hiragino Kaku Gothic ProN"/>
              </a:rPr>
              <a:t>－</a:t>
            </a:r>
            <a:r>
              <a:rPr lang="ja-JP" altLang="en-US" sz="2400" b="1" dirty="0">
                <a:solidFill>
                  <a:srgbClr val="0095D9"/>
                </a:solidFill>
                <a:latin typeface="Hiragino Kaku Gothic ProN"/>
              </a:rPr>
              <a:t>　　　　（－７５）</a:t>
            </a:r>
            <a:endParaRPr lang="en-US" altLang="ja-JP" sz="2400" b="1" dirty="0">
              <a:solidFill>
                <a:srgbClr val="0095D9"/>
              </a:solidFill>
              <a:latin typeface="Hiragino Kaku Gothic ProN"/>
            </a:endParaRPr>
          </a:p>
          <a:p>
            <a:pPr marL="0" indent="0">
              <a:buFont typeface="Arial" panose="020B0604020202020204" pitchFamily="34" charset="0"/>
              <a:buNone/>
            </a:pPr>
            <a:r>
              <a:rPr lang="ja-JP" altLang="en-US" sz="2400" b="1" dirty="0">
                <a:solidFill>
                  <a:srgbClr val="EAB200"/>
                </a:solidFill>
                <a:latin typeface="Hiragino Kaku Gothic ProN"/>
              </a:rPr>
              <a:t>　　　</a:t>
            </a:r>
            <a:r>
              <a:rPr lang="ja-JP" altLang="en-US" sz="2400" b="1" dirty="0">
                <a:latin typeface="Hiragino Kaku Gothic ProN"/>
              </a:rPr>
              <a:t>＝</a:t>
            </a:r>
            <a:r>
              <a:rPr lang="ja-JP" altLang="en-US" sz="2400" b="1" u="sng" dirty="0">
                <a:solidFill>
                  <a:srgbClr val="EAB200"/>
                </a:solidFill>
                <a:latin typeface="Hiragino Kaku Gothic ProN"/>
              </a:rPr>
              <a:t>－８８５</a:t>
            </a:r>
            <a:endParaRPr lang="en-US" altLang="ja-JP" sz="2400" b="1" u="sng" dirty="0">
              <a:solidFill>
                <a:srgbClr val="EAB200"/>
              </a:solidFill>
              <a:latin typeface="Hiragino Kaku Gothic ProN"/>
            </a:endParaRPr>
          </a:p>
          <a:p>
            <a:pPr marL="0" indent="0">
              <a:buFont typeface="Arial" panose="020B0604020202020204" pitchFamily="34" charset="0"/>
              <a:buNone/>
            </a:pPr>
            <a:endParaRPr lang="ja-JP" altLang="en-US" sz="4000" b="1" dirty="0">
              <a:solidFill>
                <a:schemeClr val="accent1">
                  <a:lumMod val="75000"/>
                </a:schemeClr>
              </a:solidFill>
            </a:endParaRPr>
          </a:p>
        </p:txBody>
      </p:sp>
      <p:sp>
        <p:nvSpPr>
          <p:cNvPr id="10" name="タイトル 1">
            <a:extLst>
              <a:ext uri="{FF2B5EF4-FFF2-40B4-BE49-F238E27FC236}">
                <a16:creationId xmlns:a16="http://schemas.microsoft.com/office/drawing/2014/main" id="{1B88B275-241F-4BF5-9FA5-F8ED7CD389F1}"/>
              </a:ext>
            </a:extLst>
          </p:cNvPr>
          <p:cNvSpPr>
            <a:spLocks noGrp="1"/>
          </p:cNvSpPr>
          <p:nvPr>
            <p:ph type="title"/>
          </p:nvPr>
        </p:nvSpPr>
        <p:spPr>
          <a:xfrm>
            <a:off x="0" y="160703"/>
            <a:ext cx="10515600" cy="869584"/>
          </a:xfrm>
        </p:spPr>
        <p:txBody>
          <a:bodyPr>
            <a:normAutofit/>
          </a:bodyPr>
          <a:lstStyle/>
          <a:p>
            <a:r>
              <a:rPr kumimoji="1" lang="ja-JP" altLang="en-US" dirty="0"/>
              <a:t>基礎 </a:t>
            </a:r>
            <a:r>
              <a:rPr kumimoji="1" lang="en-US" altLang="ja-JP" dirty="0"/>
              <a:t>part</a:t>
            </a:r>
            <a:r>
              <a:rPr kumimoji="1" lang="ja-JP" altLang="en-US" dirty="0"/>
              <a:t>３ 化学反応と化学平衡</a:t>
            </a:r>
          </a:p>
        </p:txBody>
      </p:sp>
      <p:sp>
        <p:nvSpPr>
          <p:cNvPr id="11" name="L 字 10">
            <a:extLst>
              <a:ext uri="{FF2B5EF4-FFF2-40B4-BE49-F238E27FC236}">
                <a16:creationId xmlns:a16="http://schemas.microsoft.com/office/drawing/2014/main" id="{934F3E04-5144-4DCB-8FB9-525E0F00A2EC}"/>
              </a:ext>
            </a:extLst>
          </p:cNvPr>
          <p:cNvSpPr/>
          <p:nvPr/>
        </p:nvSpPr>
        <p:spPr>
          <a:xfrm rot="13518342">
            <a:off x="1088388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F261ECC7-DF27-4EDE-80F1-36D7D6C84833}"/>
              </a:ext>
            </a:extLst>
          </p:cNvPr>
          <p:cNvSpPr/>
          <p:nvPr/>
        </p:nvSpPr>
        <p:spPr>
          <a:xfrm rot="13518342">
            <a:off x="10591508"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E4216BBD-B615-4EB7-A28D-FA6EC1B46A5C}"/>
              </a:ext>
            </a:extLst>
          </p:cNvPr>
          <p:cNvSpPr/>
          <p:nvPr/>
        </p:nvSpPr>
        <p:spPr>
          <a:xfrm rot="13518342">
            <a:off x="10300890" y="2696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417804DD-6FAE-46BA-846D-1502DFCD0327}"/>
              </a:ext>
            </a:extLst>
          </p:cNvPr>
          <p:cNvSpPr/>
          <p:nvPr/>
        </p:nvSpPr>
        <p:spPr>
          <a:xfrm rot="13518342">
            <a:off x="10010271"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0E2F1223-CBCA-4FDC-8773-3B2ACC0A9931}"/>
              </a:ext>
            </a:extLst>
          </p:cNvPr>
          <p:cNvSpPr/>
          <p:nvPr/>
        </p:nvSpPr>
        <p:spPr>
          <a:xfrm rot="13518342">
            <a:off x="9719653"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1036ED57-0B6F-4640-912A-4854A4A8A1D0}"/>
              </a:ext>
            </a:extLst>
          </p:cNvPr>
          <p:cNvSpPr/>
          <p:nvPr/>
        </p:nvSpPr>
        <p:spPr>
          <a:xfrm rot="13518342">
            <a:off x="9427281" y="257458"/>
            <a:ext cx="464846" cy="461557"/>
          </a:xfrm>
          <a:prstGeom prst="corner">
            <a:avLst>
              <a:gd name="adj1" fmla="val 32577"/>
              <a:gd name="adj2" fmla="val 32535"/>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16A7A724-AB4F-4244-9EFF-7FA88046BB75}"/>
              </a:ext>
            </a:extLst>
          </p:cNvPr>
          <p:cNvSpPr/>
          <p:nvPr/>
        </p:nvSpPr>
        <p:spPr>
          <a:xfrm rot="13518342">
            <a:off x="9136663" y="2574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32CA5A19-40CA-48EE-A6E5-B162CACB0531}"/>
              </a:ext>
            </a:extLst>
          </p:cNvPr>
          <p:cNvSpPr/>
          <p:nvPr/>
        </p:nvSpPr>
        <p:spPr>
          <a:xfrm rot="13518342">
            <a:off x="8846044" y="266357"/>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CF0328C1-C9E4-49D5-85A6-7491EEE466BF}"/>
              </a:ext>
            </a:extLst>
          </p:cNvPr>
          <p:cNvSpPr/>
          <p:nvPr/>
        </p:nvSpPr>
        <p:spPr>
          <a:xfrm rot="13518342">
            <a:off x="8555426" y="266357"/>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1D8E8191-4FF0-4C92-A679-B61344815F31}"/>
              </a:ext>
            </a:extLst>
          </p:cNvPr>
          <p:cNvSpPr/>
          <p:nvPr/>
        </p:nvSpPr>
        <p:spPr>
          <a:xfrm rot="13518342">
            <a:off x="11172745" y="27413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28DA3A09-E8F2-4500-9B3C-8A9701203E8C}"/>
              </a:ext>
            </a:extLst>
          </p:cNvPr>
          <p:cNvSpPr/>
          <p:nvPr/>
        </p:nvSpPr>
        <p:spPr>
          <a:xfrm rot="13518342">
            <a:off x="11463363" y="28302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9357093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3716</Words>
  <Application>Microsoft Office PowerPoint</Application>
  <PresentationFormat>ワイド画面</PresentationFormat>
  <Paragraphs>563</Paragraphs>
  <Slides>43</Slides>
  <Notes>30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43</vt:i4>
      </vt:variant>
    </vt:vector>
  </HeadingPairs>
  <TitlesOfParts>
    <vt:vector size="50" baseType="lpstr">
      <vt:lpstr>Hiragino Kaku Gothic ProN</vt:lpstr>
      <vt:lpstr>メイリオ</vt:lpstr>
      <vt:lpstr>游ゴシック</vt:lpstr>
      <vt:lpstr>游ゴシック Light</vt:lpstr>
      <vt:lpstr>Arial</vt:lpstr>
      <vt:lpstr>Cambria Math</vt:lpstr>
      <vt:lpstr>Office テーマ</vt:lpstr>
      <vt:lpstr>ガス主任技術者試験 基礎　part３　化学反応と化学平衡</vt:lpstr>
      <vt:lpstr>基礎 part３ 化学反応と化学平衡</vt:lpstr>
      <vt:lpstr>PowerPoint プレゼンテーション</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基礎　part３　化学反応と化学平衡</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2021-04-10T10:22:59Z</dcterms:created>
  <dcterms:modified xsi:type="dcterms:W3CDTF">2021-04-10T10:24:06Z</dcterms:modified>
</cp:coreProperties>
</file>